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7" r:id="rId10"/>
    <p:sldId id="278" r:id="rId11"/>
    <p:sldId id="281" r:id="rId12"/>
    <p:sldId id="287" r:id="rId13"/>
    <p:sldId id="286" r:id="rId14"/>
    <p:sldId id="270" r:id="rId15"/>
    <p:sldId id="271" r:id="rId16"/>
    <p:sldId id="279" r:id="rId17"/>
    <p:sldId id="282" r:id="rId18"/>
    <p:sldId id="288" r:id="rId19"/>
    <p:sldId id="283" r:id="rId20"/>
    <p:sldId id="284" r:id="rId21"/>
    <p:sldId id="285" r:id="rId22"/>
    <p:sldId id="277" r:id="rId23"/>
    <p:sldId id="290" r:id="rId24"/>
    <p:sldId id="272" r:id="rId25"/>
    <p:sldId id="275" r:id="rId26"/>
    <p:sldId id="273" r:id="rId27"/>
    <p:sldId id="266" r:id="rId28"/>
    <p:sldId id="276" r:id="rId29"/>
    <p:sldId id="289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F2DC2-00FF-FA42-AF6C-1645057C97D3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3525BF-E97C-EB4E-8BEF-E17148FA7CF2}">
      <dgm:prSet phldrT="[Text]" custT="1"/>
      <dgm:spPr/>
      <dgm:t>
        <a:bodyPr/>
        <a:lstStyle/>
        <a:p>
          <a:r>
            <a:rPr lang="en-US" sz="2000" b="1" dirty="0" err="1" smtClean="0"/>
            <a:t>Conhecimento</a:t>
          </a:r>
          <a:r>
            <a:rPr lang="en-US" sz="2000" b="1" dirty="0" smtClean="0"/>
            <a:t> do </a:t>
          </a:r>
          <a:r>
            <a:rPr lang="en-US" sz="2000" b="1" dirty="0" err="1" smtClean="0"/>
            <a:t>mundo</a:t>
          </a:r>
          <a:r>
            <a:rPr lang="en-US" sz="2000" b="1" dirty="0" smtClean="0"/>
            <a:t> material / </a:t>
          </a:r>
          <a:r>
            <a:rPr lang="en-US" sz="2000" b="1" dirty="0" err="1" smtClean="0"/>
            <a:t>científico</a:t>
          </a:r>
          <a:endParaRPr lang="en-US" sz="2000" b="1" dirty="0"/>
        </a:p>
      </dgm:t>
    </dgm:pt>
    <dgm:pt modelId="{00D4F5B9-2077-5743-8A9F-146E1D3CC212}" type="parTrans" cxnId="{EC5C8A76-EC05-3142-A5C1-A64D21F6D342}">
      <dgm:prSet/>
      <dgm:spPr/>
      <dgm:t>
        <a:bodyPr/>
        <a:lstStyle/>
        <a:p>
          <a:endParaRPr lang="en-US"/>
        </a:p>
      </dgm:t>
    </dgm:pt>
    <dgm:pt modelId="{1246B002-1EF2-3349-BB07-4137E3ADCD17}" type="sibTrans" cxnId="{EC5C8A76-EC05-3142-A5C1-A64D21F6D342}">
      <dgm:prSet/>
      <dgm:spPr/>
      <dgm:t>
        <a:bodyPr/>
        <a:lstStyle/>
        <a:p>
          <a:endParaRPr lang="en-US"/>
        </a:p>
      </dgm:t>
    </dgm:pt>
    <dgm:pt modelId="{B2581149-80F5-A64C-A68D-F4EDA90AF03D}">
      <dgm:prSet phldrT="[Text]" custT="1"/>
      <dgm:spPr/>
      <dgm:t>
        <a:bodyPr/>
        <a:lstStyle/>
        <a:p>
          <a:r>
            <a:rPr lang="en-US" sz="1600" b="1" dirty="0" err="1" smtClean="0"/>
            <a:t>Conteúdo</a:t>
          </a:r>
          <a:r>
            <a:rPr lang="en-US" sz="1600" b="1" dirty="0" smtClean="0"/>
            <a:t> do </a:t>
          </a:r>
          <a:r>
            <a:rPr lang="en-US" sz="1600" b="1" dirty="0" err="1" smtClean="0"/>
            <a:t>mundo</a:t>
          </a:r>
          <a:endParaRPr lang="en-US" sz="1600" b="1" dirty="0"/>
        </a:p>
      </dgm:t>
    </dgm:pt>
    <dgm:pt modelId="{31A6AD2D-D901-7F40-AB62-D2FB46B74ACB}" type="parTrans" cxnId="{F2D0A027-E662-9A43-A0CD-28E66EF26817}">
      <dgm:prSet/>
      <dgm:spPr/>
      <dgm:t>
        <a:bodyPr/>
        <a:lstStyle/>
        <a:p>
          <a:endParaRPr lang="en-US"/>
        </a:p>
      </dgm:t>
    </dgm:pt>
    <dgm:pt modelId="{3DBFADE4-3C99-8443-90BE-605858763EB0}" type="sibTrans" cxnId="{F2D0A027-E662-9A43-A0CD-28E66EF26817}">
      <dgm:prSet/>
      <dgm:spPr/>
      <dgm:t>
        <a:bodyPr/>
        <a:lstStyle/>
        <a:p>
          <a:endParaRPr lang="en-US"/>
        </a:p>
      </dgm:t>
    </dgm:pt>
    <dgm:pt modelId="{F4CD4C0D-5055-2445-A786-C045802E8083}">
      <dgm:prSet phldrT="[Text]" custT="1"/>
      <dgm:spPr/>
      <dgm:t>
        <a:bodyPr/>
        <a:lstStyle/>
        <a:p>
          <a:r>
            <a:rPr lang="en-US" sz="1600" b="1" dirty="0" err="1" smtClean="0"/>
            <a:t>Formas</a:t>
          </a:r>
          <a:r>
            <a:rPr lang="en-US" sz="1600" b="1" dirty="0" smtClean="0"/>
            <a:t> da </a:t>
          </a:r>
          <a:r>
            <a:rPr lang="en-US" sz="1600" b="1" dirty="0" err="1" smtClean="0"/>
            <a:t>sensibilidade</a:t>
          </a:r>
          <a:r>
            <a:rPr lang="en-US" sz="1600" b="1" dirty="0" smtClean="0"/>
            <a:t>; </a:t>
          </a:r>
          <a:r>
            <a:rPr lang="en-US" sz="1600" b="1" dirty="0" err="1" smtClean="0"/>
            <a:t>categorias</a:t>
          </a:r>
          <a:r>
            <a:rPr lang="en-US" sz="1600" b="1" dirty="0" smtClean="0"/>
            <a:t> do </a:t>
          </a:r>
          <a:r>
            <a:rPr lang="en-US" sz="1600" b="1" dirty="0" err="1" smtClean="0"/>
            <a:t>entendimento</a:t>
          </a:r>
          <a:endParaRPr lang="en-US" sz="1600" b="1" dirty="0"/>
        </a:p>
      </dgm:t>
    </dgm:pt>
    <dgm:pt modelId="{E1C0FF9E-BF5A-C941-826D-0E131107BCE2}" type="sibTrans" cxnId="{23448ECD-0B7F-F845-A399-FD9CA7B2DE73}">
      <dgm:prSet/>
      <dgm:spPr/>
      <dgm:t>
        <a:bodyPr/>
        <a:lstStyle/>
        <a:p>
          <a:endParaRPr lang="en-US"/>
        </a:p>
      </dgm:t>
    </dgm:pt>
    <dgm:pt modelId="{88042808-D8C6-1C4D-8E87-D2117E11CECF}" type="parTrans" cxnId="{23448ECD-0B7F-F845-A399-FD9CA7B2DE73}">
      <dgm:prSet/>
      <dgm:spPr/>
      <dgm:t>
        <a:bodyPr/>
        <a:lstStyle/>
        <a:p>
          <a:endParaRPr lang="en-US"/>
        </a:p>
      </dgm:t>
    </dgm:pt>
    <dgm:pt modelId="{F0931E84-D739-7B48-9626-BEAF38037517}">
      <dgm:prSet custT="1"/>
      <dgm:spPr/>
      <dgm:t>
        <a:bodyPr/>
        <a:lstStyle/>
        <a:p>
          <a:r>
            <a:rPr lang="en-US" sz="1400" b="1" dirty="0" smtClean="0"/>
            <a:t>A priori</a:t>
          </a:r>
        </a:p>
        <a:p>
          <a:r>
            <a:rPr lang="en-US" sz="1200" dirty="0" smtClean="0"/>
            <a:t>(</a:t>
          </a:r>
          <a:r>
            <a:rPr lang="en-US" sz="1200" dirty="0" err="1" smtClean="0"/>
            <a:t>formas</a:t>
          </a:r>
          <a:r>
            <a:rPr lang="en-US" sz="1200" dirty="0" smtClean="0"/>
            <a:t> </a:t>
          </a:r>
          <a:r>
            <a:rPr lang="en-US" sz="1200" dirty="0" err="1" smtClean="0"/>
            <a:t>que</a:t>
          </a:r>
          <a:r>
            <a:rPr lang="en-US" sz="1200" dirty="0" smtClean="0"/>
            <a:t> </a:t>
          </a:r>
          <a:r>
            <a:rPr lang="en-US" sz="1200" dirty="0" err="1" smtClean="0"/>
            <a:t>estão</a:t>
          </a:r>
          <a:r>
            <a:rPr lang="en-US" sz="1200" dirty="0" smtClean="0"/>
            <a:t> </a:t>
          </a:r>
          <a:r>
            <a:rPr lang="en-US" sz="1200" dirty="0" err="1" smtClean="0"/>
            <a:t>presentes</a:t>
          </a:r>
          <a:r>
            <a:rPr lang="en-US" sz="1200" dirty="0" smtClean="0"/>
            <a:t> antes da </a:t>
          </a:r>
          <a:r>
            <a:rPr lang="en-US" sz="1200" dirty="0" err="1" smtClean="0"/>
            <a:t>experiência</a:t>
          </a:r>
          <a:r>
            <a:rPr lang="en-US" sz="1200" dirty="0" smtClean="0"/>
            <a:t>; </a:t>
          </a:r>
          <a:r>
            <a:rPr lang="en-US" sz="1200" dirty="0" err="1" smtClean="0"/>
            <a:t>dizem</a:t>
          </a:r>
          <a:r>
            <a:rPr lang="en-US" sz="1200" dirty="0" smtClean="0"/>
            <a:t> </a:t>
          </a:r>
          <a:r>
            <a:rPr lang="en-US" sz="1200" dirty="0" err="1" smtClean="0"/>
            <a:t>respeito</a:t>
          </a:r>
          <a:r>
            <a:rPr lang="en-US" sz="1200" dirty="0" smtClean="0"/>
            <a:t> </a:t>
          </a:r>
          <a:r>
            <a:rPr lang="en-US" sz="1200" dirty="0" err="1" smtClean="0"/>
            <a:t>unicamente</a:t>
          </a:r>
          <a:r>
            <a:rPr lang="en-US" sz="1200" dirty="0" smtClean="0"/>
            <a:t> </a:t>
          </a:r>
          <a:r>
            <a:rPr lang="en-US" sz="1200" dirty="0" err="1" smtClean="0"/>
            <a:t>ao</a:t>
          </a:r>
          <a:r>
            <a:rPr lang="en-US" sz="1200" dirty="0" smtClean="0"/>
            <a:t> </a:t>
          </a:r>
          <a:r>
            <a:rPr lang="en-US" sz="1200" dirty="0" err="1" smtClean="0"/>
            <a:t>sujeito</a:t>
          </a:r>
          <a:r>
            <a:rPr lang="en-US" sz="1200" dirty="0" smtClean="0"/>
            <a:t>; </a:t>
          </a:r>
          <a:r>
            <a:rPr lang="en-US" sz="1200" dirty="0" err="1" smtClean="0"/>
            <a:t>são</a:t>
          </a:r>
          <a:r>
            <a:rPr lang="en-US" sz="1200" dirty="0" smtClean="0"/>
            <a:t> </a:t>
          </a:r>
          <a:r>
            <a:rPr lang="en-US" sz="1200" dirty="0" err="1" smtClean="0"/>
            <a:t>imutáveis</a:t>
          </a:r>
          <a:r>
            <a:rPr lang="en-US" sz="1200" dirty="0" smtClean="0"/>
            <a:t>, </a:t>
          </a:r>
          <a:r>
            <a:rPr lang="en-US" sz="1200" dirty="0" err="1" smtClean="0"/>
            <a:t>necessárias</a:t>
          </a:r>
          <a:r>
            <a:rPr lang="en-US" sz="1200" dirty="0" smtClean="0"/>
            <a:t> e </a:t>
          </a:r>
          <a:r>
            <a:rPr lang="en-US" sz="1200" dirty="0" err="1" smtClean="0"/>
            <a:t>universais</a:t>
          </a:r>
          <a:r>
            <a:rPr lang="en-US" sz="1200" dirty="0" smtClean="0"/>
            <a:t>)</a:t>
          </a:r>
          <a:endParaRPr lang="en-US" sz="1200" dirty="0"/>
        </a:p>
      </dgm:t>
    </dgm:pt>
    <dgm:pt modelId="{4969CC1E-061A-B24D-B8A7-D4C245DDA905}" type="parTrans" cxnId="{9E891DF4-20CC-9F41-A778-A8F4EB3A4F47}">
      <dgm:prSet/>
      <dgm:spPr/>
      <dgm:t>
        <a:bodyPr/>
        <a:lstStyle/>
        <a:p>
          <a:endParaRPr lang="en-US"/>
        </a:p>
      </dgm:t>
    </dgm:pt>
    <dgm:pt modelId="{E0D0A79D-AC82-8F42-A922-ACC30D34A8BE}" type="sibTrans" cxnId="{9E891DF4-20CC-9F41-A778-A8F4EB3A4F47}">
      <dgm:prSet/>
      <dgm:spPr/>
      <dgm:t>
        <a:bodyPr/>
        <a:lstStyle/>
        <a:p>
          <a:endParaRPr lang="en-US"/>
        </a:p>
      </dgm:t>
    </dgm:pt>
    <dgm:pt modelId="{99C5462D-C21D-4441-80C3-3CFBB75847B8}">
      <dgm:prSet custT="1"/>
      <dgm:spPr/>
      <dgm:t>
        <a:bodyPr/>
        <a:lstStyle/>
        <a:p>
          <a:r>
            <a:rPr lang="en-US" sz="1400" b="1" dirty="0" smtClean="0"/>
            <a:t>A posteriori</a:t>
          </a:r>
        </a:p>
        <a:p>
          <a:r>
            <a:rPr lang="en-US" sz="1200" dirty="0" smtClean="0"/>
            <a:t>(</a:t>
          </a:r>
          <a:r>
            <a:rPr lang="en-US" sz="1200" dirty="0" err="1" smtClean="0"/>
            <a:t>conteúdo</a:t>
          </a:r>
          <a:r>
            <a:rPr lang="en-US" sz="1200" dirty="0" smtClean="0"/>
            <a:t> do </a:t>
          </a:r>
          <a:r>
            <a:rPr lang="en-US" sz="1200" dirty="0" err="1" smtClean="0"/>
            <a:t>conhecimento</a:t>
          </a:r>
          <a:r>
            <a:rPr lang="en-US" sz="1200" dirty="0" smtClean="0"/>
            <a:t> </a:t>
          </a:r>
          <a:r>
            <a:rPr lang="en-US" sz="1200" dirty="0" err="1" smtClean="0"/>
            <a:t>que</a:t>
          </a:r>
          <a:r>
            <a:rPr lang="en-US" sz="1200" dirty="0" smtClean="0"/>
            <a:t> </a:t>
          </a:r>
          <a:r>
            <a:rPr lang="en-US" sz="1200" dirty="0" err="1" smtClean="0"/>
            <a:t>chega</a:t>
          </a:r>
          <a:r>
            <a:rPr lang="en-US" sz="1200" dirty="0" smtClean="0"/>
            <a:t> </a:t>
          </a:r>
          <a:r>
            <a:rPr lang="en-US" sz="1200" dirty="0" err="1" smtClean="0"/>
            <a:t>através</a:t>
          </a:r>
          <a:r>
            <a:rPr lang="en-US" sz="1200" dirty="0" smtClean="0"/>
            <a:t> da </a:t>
          </a:r>
          <a:r>
            <a:rPr lang="en-US" sz="1200" dirty="0" err="1" smtClean="0"/>
            <a:t>experiêcia</a:t>
          </a:r>
          <a:r>
            <a:rPr lang="en-US" sz="1200" dirty="0" smtClean="0"/>
            <a:t>; </a:t>
          </a:r>
          <a:r>
            <a:rPr lang="en-US" sz="1200" dirty="0" err="1" smtClean="0"/>
            <a:t>diz</a:t>
          </a:r>
          <a:r>
            <a:rPr lang="en-US" sz="1200" dirty="0" smtClean="0"/>
            <a:t> </a:t>
          </a:r>
          <a:r>
            <a:rPr lang="en-US" sz="1200" dirty="0" err="1" smtClean="0"/>
            <a:t>respeito</a:t>
          </a:r>
          <a:r>
            <a:rPr lang="en-US" sz="1200" dirty="0" smtClean="0"/>
            <a:t> </a:t>
          </a:r>
          <a:r>
            <a:rPr lang="en-US" sz="1200" dirty="0" err="1" smtClean="0"/>
            <a:t>ao</a:t>
          </a:r>
          <a:r>
            <a:rPr lang="en-US" sz="1200" dirty="0" smtClean="0"/>
            <a:t> </a:t>
          </a:r>
          <a:r>
            <a:rPr lang="en-US" sz="1200" dirty="0" err="1" smtClean="0"/>
            <a:t>mundo</a:t>
          </a:r>
          <a:r>
            <a:rPr lang="en-US" sz="1200" dirty="0" smtClean="0"/>
            <a:t> dos </a:t>
          </a:r>
          <a:r>
            <a:rPr lang="en-US" sz="1200" dirty="0" err="1" smtClean="0"/>
            <a:t>objetos</a:t>
          </a:r>
          <a:r>
            <a:rPr lang="en-US" sz="1200" dirty="0" smtClean="0"/>
            <a:t>, exterior </a:t>
          </a:r>
          <a:r>
            <a:rPr lang="en-US" sz="1200" dirty="0" err="1" smtClean="0"/>
            <a:t>ao</a:t>
          </a:r>
          <a:r>
            <a:rPr lang="en-US" sz="1200" dirty="0" smtClean="0"/>
            <a:t> </a:t>
          </a:r>
          <a:r>
            <a:rPr lang="en-US" sz="1200" dirty="0" err="1" smtClean="0"/>
            <a:t>sujeito</a:t>
          </a:r>
          <a:r>
            <a:rPr lang="en-US" sz="1200" dirty="0" smtClean="0"/>
            <a:t>; </a:t>
          </a:r>
          <a:r>
            <a:rPr lang="en-US" sz="1200" dirty="0" err="1" smtClean="0"/>
            <a:t>tais</a:t>
          </a:r>
          <a:r>
            <a:rPr lang="en-US" sz="1200" dirty="0" smtClean="0"/>
            <a:t> </a:t>
          </a:r>
          <a:r>
            <a:rPr lang="en-US" sz="1200" dirty="0" err="1" smtClean="0"/>
            <a:t>conteúdos</a:t>
          </a:r>
          <a:r>
            <a:rPr lang="en-US" sz="1200" dirty="0" smtClean="0"/>
            <a:t> </a:t>
          </a:r>
          <a:r>
            <a:rPr lang="en-US" sz="1200" dirty="0" err="1" smtClean="0"/>
            <a:t>são</a:t>
          </a:r>
          <a:r>
            <a:rPr lang="en-US" sz="1200" dirty="0" smtClean="0"/>
            <a:t> </a:t>
          </a:r>
          <a:r>
            <a:rPr lang="en-US" sz="1200" dirty="0" err="1" smtClean="0"/>
            <a:t>mutáveis</a:t>
          </a:r>
          <a:r>
            <a:rPr lang="en-US" sz="1200" dirty="0" smtClean="0"/>
            <a:t>, </a:t>
          </a:r>
          <a:r>
            <a:rPr lang="en-US" sz="1200" dirty="0" err="1" smtClean="0"/>
            <a:t>contingentes</a:t>
          </a:r>
          <a:r>
            <a:rPr lang="en-US" sz="1200" dirty="0" smtClean="0"/>
            <a:t> e </a:t>
          </a:r>
          <a:r>
            <a:rPr lang="en-US" sz="1200" dirty="0" err="1" smtClean="0"/>
            <a:t>particulares</a:t>
          </a:r>
          <a:r>
            <a:rPr lang="en-US" sz="1200" dirty="0" smtClean="0"/>
            <a:t>)</a:t>
          </a:r>
          <a:endParaRPr lang="en-US" sz="1200" dirty="0"/>
        </a:p>
      </dgm:t>
    </dgm:pt>
    <dgm:pt modelId="{71E9822E-69E7-8B4F-BEC3-2BD102EE7908}" type="parTrans" cxnId="{3F4C8F7E-19E3-2047-B4C2-289CD18C7494}">
      <dgm:prSet/>
      <dgm:spPr/>
      <dgm:t>
        <a:bodyPr/>
        <a:lstStyle/>
        <a:p>
          <a:endParaRPr lang="en-US"/>
        </a:p>
      </dgm:t>
    </dgm:pt>
    <dgm:pt modelId="{A88258AA-C34E-A34D-AF06-ED7786AC52DA}" type="sibTrans" cxnId="{3F4C8F7E-19E3-2047-B4C2-289CD18C7494}">
      <dgm:prSet/>
      <dgm:spPr/>
      <dgm:t>
        <a:bodyPr/>
        <a:lstStyle/>
        <a:p>
          <a:endParaRPr lang="en-US"/>
        </a:p>
      </dgm:t>
    </dgm:pt>
    <dgm:pt modelId="{093F3D45-D97D-824D-A5C2-7232AAFB93E6}" type="pres">
      <dgm:prSet presAssocID="{252F2DC2-00FF-FA42-AF6C-1645057C97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F6E328-7198-1246-BC4B-BE5CAFE17CE3}" type="pres">
      <dgm:prSet presAssocID="{252F2DC2-00FF-FA42-AF6C-1645057C97D3}" presName="hierFlow" presStyleCnt="0"/>
      <dgm:spPr/>
    </dgm:pt>
    <dgm:pt modelId="{352AB2E7-7389-C14C-9B99-B3177BF219B8}" type="pres">
      <dgm:prSet presAssocID="{252F2DC2-00FF-FA42-AF6C-1645057C97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E9F5A31-0CEA-014C-9FE9-2E15B570EBBD}" type="pres">
      <dgm:prSet presAssocID="{863525BF-E97C-EB4E-8BEF-E17148FA7CF2}" presName="Name17" presStyleCnt="0"/>
      <dgm:spPr/>
    </dgm:pt>
    <dgm:pt modelId="{388D9F56-FF9E-3448-9C45-D1E375EF583C}" type="pres">
      <dgm:prSet presAssocID="{863525BF-E97C-EB4E-8BEF-E17148FA7CF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FD29BA-5CA7-A34F-9450-7F813963A666}" type="pres">
      <dgm:prSet presAssocID="{863525BF-E97C-EB4E-8BEF-E17148FA7CF2}" presName="hierChild2" presStyleCnt="0"/>
      <dgm:spPr/>
    </dgm:pt>
    <dgm:pt modelId="{D6E8C4BB-381D-2841-87F5-AECE97DAB2E6}" type="pres">
      <dgm:prSet presAssocID="{88042808-D8C6-1C4D-8E87-D2117E11CECF}" presName="Name25" presStyleLbl="parChTrans1D2" presStyleIdx="0" presStyleCnt="2"/>
      <dgm:spPr/>
      <dgm:t>
        <a:bodyPr/>
        <a:lstStyle/>
        <a:p>
          <a:endParaRPr lang="en-US"/>
        </a:p>
      </dgm:t>
    </dgm:pt>
    <dgm:pt modelId="{FBE36A81-FAC3-EA4A-8036-303FDB0D4AC9}" type="pres">
      <dgm:prSet presAssocID="{88042808-D8C6-1C4D-8E87-D2117E11CEC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E11A307-3896-0D4C-96E5-F2C963EA64A4}" type="pres">
      <dgm:prSet presAssocID="{F4CD4C0D-5055-2445-A786-C045802E8083}" presName="Name30" presStyleCnt="0"/>
      <dgm:spPr/>
    </dgm:pt>
    <dgm:pt modelId="{4332FBDE-61AE-4247-A4C2-6D28F63F2E72}" type="pres">
      <dgm:prSet presAssocID="{F4CD4C0D-5055-2445-A786-C045802E8083}" presName="level2Shape" presStyleLbl="node2" presStyleIdx="0" presStyleCnt="2" custLinFactNeighborX="2935" custLinFactNeighborY="-49895"/>
      <dgm:spPr/>
      <dgm:t>
        <a:bodyPr/>
        <a:lstStyle/>
        <a:p>
          <a:endParaRPr lang="en-US"/>
        </a:p>
      </dgm:t>
    </dgm:pt>
    <dgm:pt modelId="{3A03DC22-51CB-FA47-9A03-EFD1E3E0CBAF}" type="pres">
      <dgm:prSet presAssocID="{F4CD4C0D-5055-2445-A786-C045802E8083}" presName="hierChild3" presStyleCnt="0"/>
      <dgm:spPr/>
    </dgm:pt>
    <dgm:pt modelId="{47C76637-F3E6-CD41-8405-AD1189B6748D}" type="pres">
      <dgm:prSet presAssocID="{4969CC1E-061A-B24D-B8A7-D4C245DDA905}" presName="Name25" presStyleLbl="parChTrans1D3" presStyleIdx="0" presStyleCnt="2"/>
      <dgm:spPr/>
      <dgm:t>
        <a:bodyPr/>
        <a:lstStyle/>
        <a:p>
          <a:endParaRPr lang="en-US"/>
        </a:p>
      </dgm:t>
    </dgm:pt>
    <dgm:pt modelId="{BD9AA40D-C11A-234F-B664-158C258ADA5E}" type="pres">
      <dgm:prSet presAssocID="{4969CC1E-061A-B24D-B8A7-D4C245DDA905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4CADA10-A686-B14E-8F65-DB242D7DBE02}" type="pres">
      <dgm:prSet presAssocID="{F0931E84-D739-7B48-9626-BEAF38037517}" presName="Name30" presStyleCnt="0"/>
      <dgm:spPr/>
    </dgm:pt>
    <dgm:pt modelId="{1F0BBBD2-3691-9643-9C33-2FD997391729}" type="pres">
      <dgm:prSet presAssocID="{F0931E84-D739-7B48-9626-BEAF38037517}" presName="level2Shape" presStyleLbl="node3" presStyleIdx="0" presStyleCnt="2" custLinFactY="-1693" custLinFactNeighborX="-8616" custLinFactNeighborY="-100000"/>
      <dgm:spPr/>
      <dgm:t>
        <a:bodyPr/>
        <a:lstStyle/>
        <a:p>
          <a:endParaRPr lang="en-US"/>
        </a:p>
      </dgm:t>
    </dgm:pt>
    <dgm:pt modelId="{A11CDAA8-4575-EC45-A7A9-D21F8245CD23}" type="pres">
      <dgm:prSet presAssocID="{F0931E84-D739-7B48-9626-BEAF38037517}" presName="hierChild3" presStyleCnt="0"/>
      <dgm:spPr/>
    </dgm:pt>
    <dgm:pt modelId="{83B5FA17-1521-4E4D-AB16-3928446B675C}" type="pres">
      <dgm:prSet presAssocID="{31A6AD2D-D901-7F40-AB62-D2FB46B74ACB}" presName="Name25" presStyleLbl="parChTrans1D2" presStyleIdx="1" presStyleCnt="2"/>
      <dgm:spPr/>
      <dgm:t>
        <a:bodyPr/>
        <a:lstStyle/>
        <a:p>
          <a:endParaRPr lang="en-US"/>
        </a:p>
      </dgm:t>
    </dgm:pt>
    <dgm:pt modelId="{E126F5F3-F2E8-BC47-B9A9-882DC05A7319}" type="pres">
      <dgm:prSet presAssocID="{31A6AD2D-D901-7F40-AB62-D2FB46B74AC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8E4D98B-9F48-5049-B289-659ACF8A263D}" type="pres">
      <dgm:prSet presAssocID="{B2581149-80F5-A64C-A68D-F4EDA90AF03D}" presName="Name30" presStyleCnt="0"/>
      <dgm:spPr/>
    </dgm:pt>
    <dgm:pt modelId="{EDDC1C17-8A68-B242-8443-194AE53EC26C}" type="pres">
      <dgm:prSet presAssocID="{B2581149-80F5-A64C-A68D-F4EDA90AF03D}" presName="level2Shape" presStyleLbl="node2" presStyleIdx="1" presStyleCnt="2" custLinFactNeighborX="-734" custLinFactNeighborY="49895"/>
      <dgm:spPr/>
      <dgm:t>
        <a:bodyPr/>
        <a:lstStyle/>
        <a:p>
          <a:endParaRPr lang="en-US"/>
        </a:p>
      </dgm:t>
    </dgm:pt>
    <dgm:pt modelId="{979C5914-2D41-9240-82E6-9D8BAEA56666}" type="pres">
      <dgm:prSet presAssocID="{B2581149-80F5-A64C-A68D-F4EDA90AF03D}" presName="hierChild3" presStyleCnt="0"/>
      <dgm:spPr/>
    </dgm:pt>
    <dgm:pt modelId="{280DB5AE-DCC6-F046-A30F-3D515F3D26B3}" type="pres">
      <dgm:prSet presAssocID="{71E9822E-69E7-8B4F-BEC3-2BD102EE7908}" presName="Name25" presStyleLbl="parChTrans1D3" presStyleIdx="1" presStyleCnt="2"/>
      <dgm:spPr/>
      <dgm:t>
        <a:bodyPr/>
        <a:lstStyle/>
        <a:p>
          <a:endParaRPr lang="en-US"/>
        </a:p>
      </dgm:t>
    </dgm:pt>
    <dgm:pt modelId="{A49601A6-36AC-9245-AD61-C260343B6E7D}" type="pres">
      <dgm:prSet presAssocID="{71E9822E-69E7-8B4F-BEC3-2BD102EE790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B4360DA-9FE2-FA40-BC62-710584987B24}" type="pres">
      <dgm:prSet presAssocID="{99C5462D-C21D-4441-80C3-3CFBB75847B8}" presName="Name30" presStyleCnt="0"/>
      <dgm:spPr/>
    </dgm:pt>
    <dgm:pt modelId="{8D9C619C-798C-7147-93F4-58CC4F31F8E1}" type="pres">
      <dgm:prSet presAssocID="{99C5462D-C21D-4441-80C3-3CFBB75847B8}" presName="level2Shape" presStyleLbl="node3" presStyleIdx="1" presStyleCnt="2" custLinFactY="1693" custLinFactNeighborX="189" custLinFactNeighborY="100000"/>
      <dgm:spPr/>
      <dgm:t>
        <a:bodyPr/>
        <a:lstStyle/>
        <a:p>
          <a:endParaRPr lang="en-US"/>
        </a:p>
      </dgm:t>
    </dgm:pt>
    <dgm:pt modelId="{63DD4D00-93D4-C44E-8C2F-204B9A99A5BE}" type="pres">
      <dgm:prSet presAssocID="{99C5462D-C21D-4441-80C3-3CFBB75847B8}" presName="hierChild3" presStyleCnt="0"/>
      <dgm:spPr/>
    </dgm:pt>
    <dgm:pt modelId="{029E0D88-48EE-6443-8C68-15E8F04842CD}" type="pres">
      <dgm:prSet presAssocID="{252F2DC2-00FF-FA42-AF6C-1645057C97D3}" presName="bgShapesFlow" presStyleCnt="0"/>
      <dgm:spPr/>
    </dgm:pt>
  </dgm:ptLst>
  <dgm:cxnLst>
    <dgm:cxn modelId="{8EA23DA0-1020-004C-8B61-B26D7CABB43E}" type="presOf" srcId="{863525BF-E97C-EB4E-8BEF-E17148FA7CF2}" destId="{388D9F56-FF9E-3448-9C45-D1E375EF583C}" srcOrd="0" destOrd="0" presId="urn:microsoft.com/office/officeart/2005/8/layout/hierarchy5"/>
    <dgm:cxn modelId="{3F4C8F7E-19E3-2047-B4C2-289CD18C7494}" srcId="{B2581149-80F5-A64C-A68D-F4EDA90AF03D}" destId="{99C5462D-C21D-4441-80C3-3CFBB75847B8}" srcOrd="0" destOrd="0" parTransId="{71E9822E-69E7-8B4F-BEC3-2BD102EE7908}" sibTransId="{A88258AA-C34E-A34D-AF06-ED7786AC52DA}"/>
    <dgm:cxn modelId="{EBE90A0F-2579-0946-B504-271EEAE40925}" type="presOf" srcId="{31A6AD2D-D901-7F40-AB62-D2FB46B74ACB}" destId="{83B5FA17-1521-4E4D-AB16-3928446B675C}" srcOrd="0" destOrd="0" presId="urn:microsoft.com/office/officeart/2005/8/layout/hierarchy5"/>
    <dgm:cxn modelId="{25CDFBE6-C5E5-094E-85EF-1CFC1C95AEDF}" type="presOf" srcId="{F4CD4C0D-5055-2445-A786-C045802E8083}" destId="{4332FBDE-61AE-4247-A4C2-6D28F63F2E72}" srcOrd="0" destOrd="0" presId="urn:microsoft.com/office/officeart/2005/8/layout/hierarchy5"/>
    <dgm:cxn modelId="{90C63005-58CB-744A-9F83-DA7D95759F31}" type="presOf" srcId="{71E9822E-69E7-8B4F-BEC3-2BD102EE7908}" destId="{A49601A6-36AC-9245-AD61-C260343B6E7D}" srcOrd="1" destOrd="0" presId="urn:microsoft.com/office/officeart/2005/8/layout/hierarchy5"/>
    <dgm:cxn modelId="{A2FF7E82-B130-AA45-83F2-58071BEE55E1}" type="presOf" srcId="{4969CC1E-061A-B24D-B8A7-D4C245DDA905}" destId="{47C76637-F3E6-CD41-8405-AD1189B6748D}" srcOrd="0" destOrd="0" presId="urn:microsoft.com/office/officeart/2005/8/layout/hierarchy5"/>
    <dgm:cxn modelId="{23448ECD-0B7F-F845-A399-FD9CA7B2DE73}" srcId="{863525BF-E97C-EB4E-8BEF-E17148FA7CF2}" destId="{F4CD4C0D-5055-2445-A786-C045802E8083}" srcOrd="0" destOrd="0" parTransId="{88042808-D8C6-1C4D-8E87-D2117E11CECF}" sibTransId="{E1C0FF9E-BF5A-C941-826D-0E131107BCE2}"/>
    <dgm:cxn modelId="{54626E8D-74E9-9C4E-B785-9C663C7967FE}" type="presOf" srcId="{B2581149-80F5-A64C-A68D-F4EDA90AF03D}" destId="{EDDC1C17-8A68-B242-8443-194AE53EC26C}" srcOrd="0" destOrd="0" presId="urn:microsoft.com/office/officeart/2005/8/layout/hierarchy5"/>
    <dgm:cxn modelId="{5AB95E51-3249-8544-8118-66D426541686}" type="presOf" srcId="{4969CC1E-061A-B24D-B8A7-D4C245DDA905}" destId="{BD9AA40D-C11A-234F-B664-158C258ADA5E}" srcOrd="1" destOrd="0" presId="urn:microsoft.com/office/officeart/2005/8/layout/hierarchy5"/>
    <dgm:cxn modelId="{2AA3751A-B02E-6347-8F70-AB1C85106C34}" type="presOf" srcId="{88042808-D8C6-1C4D-8E87-D2117E11CECF}" destId="{D6E8C4BB-381D-2841-87F5-AECE97DAB2E6}" srcOrd="0" destOrd="0" presId="urn:microsoft.com/office/officeart/2005/8/layout/hierarchy5"/>
    <dgm:cxn modelId="{B411BFD5-C519-BE47-8A68-14C1F4532C29}" type="presOf" srcId="{F0931E84-D739-7B48-9626-BEAF38037517}" destId="{1F0BBBD2-3691-9643-9C33-2FD997391729}" srcOrd="0" destOrd="0" presId="urn:microsoft.com/office/officeart/2005/8/layout/hierarchy5"/>
    <dgm:cxn modelId="{9EA5B6F6-7F9E-1049-A5F9-E3B637552A19}" type="presOf" srcId="{88042808-D8C6-1C4D-8E87-D2117E11CECF}" destId="{FBE36A81-FAC3-EA4A-8036-303FDB0D4AC9}" srcOrd="1" destOrd="0" presId="urn:microsoft.com/office/officeart/2005/8/layout/hierarchy5"/>
    <dgm:cxn modelId="{086992EE-99EA-A341-A19D-83C3306AB8A2}" type="presOf" srcId="{71E9822E-69E7-8B4F-BEC3-2BD102EE7908}" destId="{280DB5AE-DCC6-F046-A30F-3D515F3D26B3}" srcOrd="0" destOrd="0" presId="urn:microsoft.com/office/officeart/2005/8/layout/hierarchy5"/>
    <dgm:cxn modelId="{9E891DF4-20CC-9F41-A778-A8F4EB3A4F47}" srcId="{F4CD4C0D-5055-2445-A786-C045802E8083}" destId="{F0931E84-D739-7B48-9626-BEAF38037517}" srcOrd="0" destOrd="0" parTransId="{4969CC1E-061A-B24D-B8A7-D4C245DDA905}" sibTransId="{E0D0A79D-AC82-8F42-A922-ACC30D34A8BE}"/>
    <dgm:cxn modelId="{F98AA915-E75C-1340-9D9C-AF64B706D998}" type="presOf" srcId="{31A6AD2D-D901-7F40-AB62-D2FB46B74ACB}" destId="{E126F5F3-F2E8-BC47-B9A9-882DC05A7319}" srcOrd="1" destOrd="0" presId="urn:microsoft.com/office/officeart/2005/8/layout/hierarchy5"/>
    <dgm:cxn modelId="{EC5C8A76-EC05-3142-A5C1-A64D21F6D342}" srcId="{252F2DC2-00FF-FA42-AF6C-1645057C97D3}" destId="{863525BF-E97C-EB4E-8BEF-E17148FA7CF2}" srcOrd="0" destOrd="0" parTransId="{00D4F5B9-2077-5743-8A9F-146E1D3CC212}" sibTransId="{1246B002-1EF2-3349-BB07-4137E3ADCD17}"/>
    <dgm:cxn modelId="{14DC234D-068E-AB44-A1C1-70D0EF5A98FB}" type="presOf" srcId="{252F2DC2-00FF-FA42-AF6C-1645057C97D3}" destId="{093F3D45-D97D-824D-A5C2-7232AAFB93E6}" srcOrd="0" destOrd="0" presId="urn:microsoft.com/office/officeart/2005/8/layout/hierarchy5"/>
    <dgm:cxn modelId="{F2D0A027-E662-9A43-A0CD-28E66EF26817}" srcId="{863525BF-E97C-EB4E-8BEF-E17148FA7CF2}" destId="{B2581149-80F5-A64C-A68D-F4EDA90AF03D}" srcOrd="1" destOrd="0" parTransId="{31A6AD2D-D901-7F40-AB62-D2FB46B74ACB}" sibTransId="{3DBFADE4-3C99-8443-90BE-605858763EB0}"/>
    <dgm:cxn modelId="{92E0AE83-3BF8-B844-B66C-D7C394BA4185}" type="presOf" srcId="{99C5462D-C21D-4441-80C3-3CFBB75847B8}" destId="{8D9C619C-798C-7147-93F4-58CC4F31F8E1}" srcOrd="0" destOrd="0" presId="urn:microsoft.com/office/officeart/2005/8/layout/hierarchy5"/>
    <dgm:cxn modelId="{CF3823BE-8679-D048-8A7F-8494B088E8F3}" type="presParOf" srcId="{093F3D45-D97D-824D-A5C2-7232AAFB93E6}" destId="{A3F6E328-7198-1246-BC4B-BE5CAFE17CE3}" srcOrd="0" destOrd="0" presId="urn:microsoft.com/office/officeart/2005/8/layout/hierarchy5"/>
    <dgm:cxn modelId="{E7AC0F36-102F-0F46-8230-FBF8B451C3F9}" type="presParOf" srcId="{A3F6E328-7198-1246-BC4B-BE5CAFE17CE3}" destId="{352AB2E7-7389-C14C-9B99-B3177BF219B8}" srcOrd="0" destOrd="0" presId="urn:microsoft.com/office/officeart/2005/8/layout/hierarchy5"/>
    <dgm:cxn modelId="{FA33D611-3050-0F4F-A05B-292C7642E9FD}" type="presParOf" srcId="{352AB2E7-7389-C14C-9B99-B3177BF219B8}" destId="{AE9F5A31-0CEA-014C-9FE9-2E15B570EBBD}" srcOrd="0" destOrd="0" presId="urn:microsoft.com/office/officeart/2005/8/layout/hierarchy5"/>
    <dgm:cxn modelId="{C391A8F6-4173-4949-B338-24D29C237D72}" type="presParOf" srcId="{AE9F5A31-0CEA-014C-9FE9-2E15B570EBBD}" destId="{388D9F56-FF9E-3448-9C45-D1E375EF583C}" srcOrd="0" destOrd="0" presId="urn:microsoft.com/office/officeart/2005/8/layout/hierarchy5"/>
    <dgm:cxn modelId="{16B9A76E-E9E2-774E-BCFA-B30CF1A86F63}" type="presParOf" srcId="{AE9F5A31-0CEA-014C-9FE9-2E15B570EBBD}" destId="{A0FD29BA-5CA7-A34F-9450-7F813963A666}" srcOrd="1" destOrd="0" presId="urn:microsoft.com/office/officeart/2005/8/layout/hierarchy5"/>
    <dgm:cxn modelId="{EC66D00C-EB73-3444-B7CE-AB2E791A378C}" type="presParOf" srcId="{A0FD29BA-5CA7-A34F-9450-7F813963A666}" destId="{D6E8C4BB-381D-2841-87F5-AECE97DAB2E6}" srcOrd="0" destOrd="0" presId="urn:microsoft.com/office/officeart/2005/8/layout/hierarchy5"/>
    <dgm:cxn modelId="{E0F966B0-098C-3040-B10B-463C3D2AF33F}" type="presParOf" srcId="{D6E8C4BB-381D-2841-87F5-AECE97DAB2E6}" destId="{FBE36A81-FAC3-EA4A-8036-303FDB0D4AC9}" srcOrd="0" destOrd="0" presId="urn:microsoft.com/office/officeart/2005/8/layout/hierarchy5"/>
    <dgm:cxn modelId="{DBA15926-F8FD-1A4B-AD2B-335E294E6CC8}" type="presParOf" srcId="{A0FD29BA-5CA7-A34F-9450-7F813963A666}" destId="{EE11A307-3896-0D4C-96E5-F2C963EA64A4}" srcOrd="1" destOrd="0" presId="urn:microsoft.com/office/officeart/2005/8/layout/hierarchy5"/>
    <dgm:cxn modelId="{F198990D-2DE9-D74B-A1B9-9B4FBCD29AAB}" type="presParOf" srcId="{EE11A307-3896-0D4C-96E5-F2C963EA64A4}" destId="{4332FBDE-61AE-4247-A4C2-6D28F63F2E72}" srcOrd="0" destOrd="0" presId="urn:microsoft.com/office/officeart/2005/8/layout/hierarchy5"/>
    <dgm:cxn modelId="{D13F6F15-46F1-0F40-ACC3-59E51CE4264D}" type="presParOf" srcId="{EE11A307-3896-0D4C-96E5-F2C963EA64A4}" destId="{3A03DC22-51CB-FA47-9A03-EFD1E3E0CBAF}" srcOrd="1" destOrd="0" presId="urn:microsoft.com/office/officeart/2005/8/layout/hierarchy5"/>
    <dgm:cxn modelId="{105ABC37-57FD-B94B-A614-56B1EC94B9ED}" type="presParOf" srcId="{3A03DC22-51CB-FA47-9A03-EFD1E3E0CBAF}" destId="{47C76637-F3E6-CD41-8405-AD1189B6748D}" srcOrd="0" destOrd="0" presId="urn:microsoft.com/office/officeart/2005/8/layout/hierarchy5"/>
    <dgm:cxn modelId="{E800F92A-E023-E64E-9CB5-2068354E0281}" type="presParOf" srcId="{47C76637-F3E6-CD41-8405-AD1189B6748D}" destId="{BD9AA40D-C11A-234F-B664-158C258ADA5E}" srcOrd="0" destOrd="0" presId="urn:microsoft.com/office/officeart/2005/8/layout/hierarchy5"/>
    <dgm:cxn modelId="{A3EBF6EE-826E-0F48-B8E0-4FF695BA5E2E}" type="presParOf" srcId="{3A03DC22-51CB-FA47-9A03-EFD1E3E0CBAF}" destId="{14CADA10-A686-B14E-8F65-DB242D7DBE02}" srcOrd="1" destOrd="0" presId="urn:microsoft.com/office/officeart/2005/8/layout/hierarchy5"/>
    <dgm:cxn modelId="{7F8024D5-6BE4-4A4E-A25D-A59DCA637A44}" type="presParOf" srcId="{14CADA10-A686-B14E-8F65-DB242D7DBE02}" destId="{1F0BBBD2-3691-9643-9C33-2FD997391729}" srcOrd="0" destOrd="0" presId="urn:microsoft.com/office/officeart/2005/8/layout/hierarchy5"/>
    <dgm:cxn modelId="{53DDEC66-DA94-EF4D-9933-A732943924F3}" type="presParOf" srcId="{14CADA10-A686-B14E-8F65-DB242D7DBE02}" destId="{A11CDAA8-4575-EC45-A7A9-D21F8245CD23}" srcOrd="1" destOrd="0" presId="urn:microsoft.com/office/officeart/2005/8/layout/hierarchy5"/>
    <dgm:cxn modelId="{421BEA21-8E72-BF47-858C-6C43664A22FB}" type="presParOf" srcId="{A0FD29BA-5CA7-A34F-9450-7F813963A666}" destId="{83B5FA17-1521-4E4D-AB16-3928446B675C}" srcOrd="2" destOrd="0" presId="urn:microsoft.com/office/officeart/2005/8/layout/hierarchy5"/>
    <dgm:cxn modelId="{A6513121-20A9-1647-BD0E-E8FFAA3ED012}" type="presParOf" srcId="{83B5FA17-1521-4E4D-AB16-3928446B675C}" destId="{E126F5F3-F2E8-BC47-B9A9-882DC05A7319}" srcOrd="0" destOrd="0" presId="urn:microsoft.com/office/officeart/2005/8/layout/hierarchy5"/>
    <dgm:cxn modelId="{FCF91802-4218-014F-81AD-9E5C4202C6EB}" type="presParOf" srcId="{A0FD29BA-5CA7-A34F-9450-7F813963A666}" destId="{C8E4D98B-9F48-5049-B289-659ACF8A263D}" srcOrd="3" destOrd="0" presId="urn:microsoft.com/office/officeart/2005/8/layout/hierarchy5"/>
    <dgm:cxn modelId="{CEB5DFBA-8729-3D4E-B181-642FD4399924}" type="presParOf" srcId="{C8E4D98B-9F48-5049-B289-659ACF8A263D}" destId="{EDDC1C17-8A68-B242-8443-194AE53EC26C}" srcOrd="0" destOrd="0" presId="urn:microsoft.com/office/officeart/2005/8/layout/hierarchy5"/>
    <dgm:cxn modelId="{15EECD9A-B59C-6F43-9091-324FF339AB01}" type="presParOf" srcId="{C8E4D98B-9F48-5049-B289-659ACF8A263D}" destId="{979C5914-2D41-9240-82E6-9D8BAEA56666}" srcOrd="1" destOrd="0" presId="urn:microsoft.com/office/officeart/2005/8/layout/hierarchy5"/>
    <dgm:cxn modelId="{8F1ABE6F-FF9C-4243-9874-F91335482CB4}" type="presParOf" srcId="{979C5914-2D41-9240-82E6-9D8BAEA56666}" destId="{280DB5AE-DCC6-F046-A30F-3D515F3D26B3}" srcOrd="0" destOrd="0" presId="urn:microsoft.com/office/officeart/2005/8/layout/hierarchy5"/>
    <dgm:cxn modelId="{C9D2967E-6715-FD4A-AA86-BC5E2A6BE7EF}" type="presParOf" srcId="{280DB5AE-DCC6-F046-A30F-3D515F3D26B3}" destId="{A49601A6-36AC-9245-AD61-C260343B6E7D}" srcOrd="0" destOrd="0" presId="urn:microsoft.com/office/officeart/2005/8/layout/hierarchy5"/>
    <dgm:cxn modelId="{66A7C458-D357-D04F-9AA3-764DD8C388DB}" type="presParOf" srcId="{979C5914-2D41-9240-82E6-9D8BAEA56666}" destId="{0B4360DA-9FE2-FA40-BC62-710584987B24}" srcOrd="1" destOrd="0" presId="urn:microsoft.com/office/officeart/2005/8/layout/hierarchy5"/>
    <dgm:cxn modelId="{7AEB053C-9A43-5A4F-83AF-13EAE1312872}" type="presParOf" srcId="{0B4360DA-9FE2-FA40-BC62-710584987B24}" destId="{8D9C619C-798C-7147-93F4-58CC4F31F8E1}" srcOrd="0" destOrd="0" presId="urn:microsoft.com/office/officeart/2005/8/layout/hierarchy5"/>
    <dgm:cxn modelId="{DDEB893E-D62F-1E46-81B3-7E9501FBEFDB}" type="presParOf" srcId="{0B4360DA-9FE2-FA40-BC62-710584987B24}" destId="{63DD4D00-93D4-C44E-8C2F-204B9A99A5BE}" srcOrd="1" destOrd="0" presId="urn:microsoft.com/office/officeart/2005/8/layout/hierarchy5"/>
    <dgm:cxn modelId="{6AC71BB9-1991-7546-AD74-40595DDDE748}" type="presParOf" srcId="{093F3D45-D97D-824D-A5C2-7232AAFB93E6}" destId="{029E0D88-48EE-6443-8C68-15E8F04842C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E5BE2-62CE-6146-A9CA-CD2F723EAE2E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68A871-EE53-4942-89D3-B67C7031BAE2}">
      <dgm:prSet phldrT="[Text]"/>
      <dgm:spPr/>
      <dgm:t>
        <a:bodyPr/>
        <a:lstStyle/>
        <a:p>
          <a:r>
            <a:rPr lang="en-US" dirty="0" smtClean="0"/>
            <a:t>RAZÃO</a:t>
          </a:r>
        </a:p>
      </dgm:t>
    </dgm:pt>
    <dgm:pt modelId="{FB9273B3-953A-B848-903C-A32FA171F64D}" type="parTrans" cxnId="{A0068187-32C7-1B48-86C2-7BAC58449F3D}">
      <dgm:prSet/>
      <dgm:spPr/>
      <dgm:t>
        <a:bodyPr/>
        <a:lstStyle/>
        <a:p>
          <a:endParaRPr lang="en-US"/>
        </a:p>
      </dgm:t>
    </dgm:pt>
    <dgm:pt modelId="{A3631FCD-18BA-EB4A-93F9-7C3A833DBC45}" type="sibTrans" cxnId="{A0068187-32C7-1B48-86C2-7BAC58449F3D}">
      <dgm:prSet/>
      <dgm:spPr/>
      <dgm:t>
        <a:bodyPr/>
        <a:lstStyle/>
        <a:p>
          <a:endParaRPr lang="en-US"/>
        </a:p>
      </dgm:t>
    </dgm:pt>
    <dgm:pt modelId="{C0E4243D-D286-CE4D-991B-292FE0FE2F6B}" type="asst">
      <dgm:prSet phldrT="[Text]" custT="1"/>
      <dgm:spPr/>
      <dgm:t>
        <a:bodyPr/>
        <a:lstStyle/>
        <a:p>
          <a:r>
            <a:rPr lang="en-US" sz="2800" dirty="0" err="1" smtClean="0"/>
            <a:t>Fundamento</a:t>
          </a:r>
          <a:r>
            <a:rPr lang="en-US" sz="2800" dirty="0" smtClean="0"/>
            <a:t> da </a:t>
          </a:r>
          <a:r>
            <a:rPr lang="en-US" sz="2800" dirty="0" err="1" smtClean="0"/>
            <a:t>moralidade</a:t>
          </a:r>
          <a:endParaRPr lang="en-US" sz="2800" dirty="0"/>
        </a:p>
      </dgm:t>
    </dgm:pt>
    <dgm:pt modelId="{74313429-7044-4A45-95B8-0440832D8973}" type="parTrans" cxnId="{443EBC1D-CEEE-0F41-BDF2-BFB45BA89858}">
      <dgm:prSet/>
      <dgm:spPr/>
      <dgm:t>
        <a:bodyPr/>
        <a:lstStyle/>
        <a:p>
          <a:endParaRPr lang="en-US"/>
        </a:p>
      </dgm:t>
    </dgm:pt>
    <dgm:pt modelId="{BB4A51BC-9813-FE47-94B6-0D2B0D575F86}" type="sibTrans" cxnId="{443EBC1D-CEEE-0F41-BDF2-BFB45BA89858}">
      <dgm:prSet/>
      <dgm:spPr/>
      <dgm:t>
        <a:bodyPr/>
        <a:lstStyle/>
        <a:p>
          <a:endParaRPr lang="en-US"/>
        </a:p>
      </dgm:t>
    </dgm:pt>
    <dgm:pt modelId="{B5CC54BF-D398-BD44-A15A-E2571C581784}">
      <dgm:prSet phldrT="[Text]" custT="1"/>
      <dgm:spPr/>
      <dgm:t>
        <a:bodyPr/>
        <a:lstStyle/>
        <a:p>
          <a:r>
            <a:rPr lang="en-US" sz="2800" dirty="0" err="1" smtClean="0"/>
            <a:t>Único</a:t>
          </a:r>
          <a:r>
            <a:rPr lang="en-US" sz="2800" dirty="0" smtClean="0"/>
            <a:t> </a:t>
          </a:r>
          <a:r>
            <a:rPr lang="en-US" sz="2800" dirty="0" err="1" smtClean="0"/>
            <a:t>fundamento</a:t>
          </a:r>
          <a:r>
            <a:rPr lang="en-US" sz="2800" dirty="0" smtClean="0"/>
            <a:t> </a:t>
          </a:r>
          <a:r>
            <a:rPr lang="en-US" sz="2800" dirty="0" err="1" smtClean="0"/>
            <a:t>capaz</a:t>
          </a:r>
          <a:r>
            <a:rPr lang="en-US" sz="2800" dirty="0" smtClean="0"/>
            <a:t> de </a:t>
          </a:r>
          <a:r>
            <a:rPr lang="en-US" sz="2800" dirty="0" err="1" smtClean="0"/>
            <a:t>criar</a:t>
          </a:r>
          <a:r>
            <a:rPr lang="en-US" sz="2800" dirty="0" smtClean="0"/>
            <a:t> um </a:t>
          </a:r>
          <a:r>
            <a:rPr lang="en-US" sz="2800" dirty="0" err="1" smtClean="0"/>
            <a:t>critério</a:t>
          </a:r>
          <a:r>
            <a:rPr lang="en-US" sz="2800" dirty="0" smtClean="0"/>
            <a:t> universal/ </a:t>
          </a:r>
          <a:r>
            <a:rPr lang="en-US" sz="2800" dirty="0" err="1" smtClean="0"/>
            <a:t>princípio</a:t>
          </a:r>
          <a:r>
            <a:rPr lang="en-US" sz="2800" dirty="0" smtClean="0"/>
            <a:t> </a:t>
          </a:r>
          <a:r>
            <a:rPr lang="en-US" sz="2800" dirty="0" err="1" smtClean="0"/>
            <a:t>supremo</a:t>
          </a:r>
          <a:r>
            <a:rPr lang="en-US" sz="2800" dirty="0" smtClean="0"/>
            <a:t> </a:t>
          </a:r>
          <a:r>
            <a:rPr lang="en-US" sz="2800" dirty="0" err="1" smtClean="0"/>
            <a:t>para</a:t>
          </a:r>
          <a:r>
            <a:rPr lang="en-US" sz="2800" dirty="0" smtClean="0"/>
            <a:t> a </a:t>
          </a:r>
          <a:r>
            <a:rPr lang="en-US" sz="2800" dirty="0" err="1" smtClean="0"/>
            <a:t>ação</a:t>
          </a:r>
          <a:r>
            <a:rPr lang="en-US" sz="2800" dirty="0" smtClean="0"/>
            <a:t> moral</a:t>
          </a:r>
          <a:endParaRPr lang="en-US" sz="2800" dirty="0"/>
        </a:p>
      </dgm:t>
    </dgm:pt>
    <dgm:pt modelId="{1260B934-1E81-E446-92B9-53514EF0E710}" type="parTrans" cxnId="{C7C305DB-B8BA-1F44-865C-14BE59B867FA}">
      <dgm:prSet/>
      <dgm:spPr/>
      <dgm:t>
        <a:bodyPr/>
        <a:lstStyle/>
        <a:p>
          <a:endParaRPr lang="en-US"/>
        </a:p>
      </dgm:t>
    </dgm:pt>
    <dgm:pt modelId="{51B1530D-AD05-C247-A92B-E475CF9358AB}" type="sibTrans" cxnId="{C7C305DB-B8BA-1F44-865C-14BE59B867FA}">
      <dgm:prSet/>
      <dgm:spPr/>
      <dgm:t>
        <a:bodyPr/>
        <a:lstStyle/>
        <a:p>
          <a:endParaRPr lang="en-US"/>
        </a:p>
      </dgm:t>
    </dgm:pt>
    <dgm:pt modelId="{01789BA1-8B31-1C44-BB91-FF992F29D6FC}" type="pres">
      <dgm:prSet presAssocID="{B39E5BE2-62CE-6146-A9CA-CD2F723EAE2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0BBEA2-4202-394A-8160-91EB191E47A6}" type="pres">
      <dgm:prSet presAssocID="{B39E5BE2-62CE-6146-A9CA-CD2F723EAE2E}" presName="hierFlow" presStyleCnt="0"/>
      <dgm:spPr/>
    </dgm:pt>
    <dgm:pt modelId="{9AD0D561-77CD-C34F-A474-3C0E3AF7F62A}" type="pres">
      <dgm:prSet presAssocID="{B39E5BE2-62CE-6146-A9CA-CD2F723EAE2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DCD488C-083E-6E4C-A7DD-6F8606F647ED}" type="pres">
      <dgm:prSet presAssocID="{7C68A871-EE53-4942-89D3-B67C7031BAE2}" presName="Name17" presStyleCnt="0"/>
      <dgm:spPr/>
    </dgm:pt>
    <dgm:pt modelId="{ECD4FFF2-251C-F44F-B87C-8098BCC300E6}" type="pres">
      <dgm:prSet presAssocID="{7C68A871-EE53-4942-89D3-B67C7031BAE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8E0F89-1E07-1041-AAB3-AA4084BD2A85}" type="pres">
      <dgm:prSet presAssocID="{7C68A871-EE53-4942-89D3-B67C7031BAE2}" presName="hierChild2" presStyleCnt="0"/>
      <dgm:spPr/>
    </dgm:pt>
    <dgm:pt modelId="{F65415A5-A118-EA41-8A13-22E56A44ADC9}" type="pres">
      <dgm:prSet presAssocID="{74313429-7044-4A45-95B8-0440832D8973}" presName="Name25" presStyleLbl="parChTrans1D2" presStyleIdx="0" presStyleCnt="2"/>
      <dgm:spPr/>
      <dgm:t>
        <a:bodyPr/>
        <a:lstStyle/>
        <a:p>
          <a:endParaRPr lang="en-US"/>
        </a:p>
      </dgm:t>
    </dgm:pt>
    <dgm:pt modelId="{F859A729-D808-354F-9A99-DD6560B14C46}" type="pres">
      <dgm:prSet presAssocID="{74313429-7044-4A45-95B8-0440832D897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D34713A-D9F7-8440-BEF6-230F36A2A26D}" type="pres">
      <dgm:prSet presAssocID="{C0E4243D-D286-CE4D-991B-292FE0FE2F6B}" presName="Name30" presStyleCnt="0"/>
      <dgm:spPr/>
    </dgm:pt>
    <dgm:pt modelId="{BF1310F2-2F97-2C4B-995E-6C20733AFF98}" type="pres">
      <dgm:prSet presAssocID="{C0E4243D-D286-CE4D-991B-292FE0FE2F6B}" presName="level2Shape" presStyleLbl="asst1" presStyleIdx="0" presStyleCnt="1"/>
      <dgm:spPr/>
      <dgm:t>
        <a:bodyPr/>
        <a:lstStyle/>
        <a:p>
          <a:endParaRPr lang="en-US"/>
        </a:p>
      </dgm:t>
    </dgm:pt>
    <dgm:pt modelId="{E802C894-EBCC-D14D-B9DD-1BAC02573505}" type="pres">
      <dgm:prSet presAssocID="{C0E4243D-D286-CE4D-991B-292FE0FE2F6B}" presName="hierChild3" presStyleCnt="0"/>
      <dgm:spPr/>
    </dgm:pt>
    <dgm:pt modelId="{42A1C7FC-DD41-8841-A7C9-ED1990AB4C57}" type="pres">
      <dgm:prSet presAssocID="{1260B934-1E81-E446-92B9-53514EF0E710}" presName="Name25" presStyleLbl="parChTrans1D2" presStyleIdx="1" presStyleCnt="2"/>
      <dgm:spPr/>
      <dgm:t>
        <a:bodyPr/>
        <a:lstStyle/>
        <a:p>
          <a:endParaRPr lang="en-US"/>
        </a:p>
      </dgm:t>
    </dgm:pt>
    <dgm:pt modelId="{00BD237D-B31D-C249-8CB9-518E65099F9D}" type="pres">
      <dgm:prSet presAssocID="{1260B934-1E81-E446-92B9-53514EF0E71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E4F95E6-E717-604E-B933-269A7BCB0D23}" type="pres">
      <dgm:prSet presAssocID="{B5CC54BF-D398-BD44-A15A-E2571C581784}" presName="Name30" presStyleCnt="0"/>
      <dgm:spPr/>
    </dgm:pt>
    <dgm:pt modelId="{11F44232-6224-1241-AAE0-FE239D991FDB}" type="pres">
      <dgm:prSet presAssocID="{B5CC54BF-D398-BD44-A15A-E2571C581784}" presName="level2Shape" presStyleLbl="node2" presStyleIdx="0" presStyleCnt="1" custScaleY="127198"/>
      <dgm:spPr/>
      <dgm:t>
        <a:bodyPr/>
        <a:lstStyle/>
        <a:p>
          <a:endParaRPr lang="en-US"/>
        </a:p>
      </dgm:t>
    </dgm:pt>
    <dgm:pt modelId="{0378C13E-6DC7-D542-B736-1A65E17A6058}" type="pres">
      <dgm:prSet presAssocID="{B5CC54BF-D398-BD44-A15A-E2571C581784}" presName="hierChild3" presStyleCnt="0"/>
      <dgm:spPr/>
    </dgm:pt>
    <dgm:pt modelId="{BC5A2D35-2223-6641-AB52-A88EFBC02319}" type="pres">
      <dgm:prSet presAssocID="{B39E5BE2-62CE-6146-A9CA-CD2F723EAE2E}" presName="bgShapesFlow" presStyleCnt="0"/>
      <dgm:spPr/>
    </dgm:pt>
  </dgm:ptLst>
  <dgm:cxnLst>
    <dgm:cxn modelId="{B783B5B9-0CF6-E441-BEA4-ED5520BF1097}" type="presOf" srcId="{7C68A871-EE53-4942-89D3-B67C7031BAE2}" destId="{ECD4FFF2-251C-F44F-B87C-8098BCC300E6}" srcOrd="0" destOrd="0" presId="urn:microsoft.com/office/officeart/2005/8/layout/hierarchy5"/>
    <dgm:cxn modelId="{443EBC1D-CEEE-0F41-BDF2-BFB45BA89858}" srcId="{7C68A871-EE53-4942-89D3-B67C7031BAE2}" destId="{C0E4243D-D286-CE4D-991B-292FE0FE2F6B}" srcOrd="0" destOrd="0" parTransId="{74313429-7044-4A45-95B8-0440832D8973}" sibTransId="{BB4A51BC-9813-FE47-94B6-0D2B0D575F86}"/>
    <dgm:cxn modelId="{20B94DEE-DA63-A949-9DA1-24A1FD245705}" type="presOf" srcId="{1260B934-1E81-E446-92B9-53514EF0E710}" destId="{42A1C7FC-DD41-8841-A7C9-ED1990AB4C57}" srcOrd="0" destOrd="0" presId="urn:microsoft.com/office/officeart/2005/8/layout/hierarchy5"/>
    <dgm:cxn modelId="{3B0BF4F1-7A09-7A4F-96AD-82A24E4F11CE}" type="presOf" srcId="{B5CC54BF-D398-BD44-A15A-E2571C581784}" destId="{11F44232-6224-1241-AAE0-FE239D991FDB}" srcOrd="0" destOrd="0" presId="urn:microsoft.com/office/officeart/2005/8/layout/hierarchy5"/>
    <dgm:cxn modelId="{FD1A972E-9AC1-8048-A14B-998E9312C242}" type="presOf" srcId="{74313429-7044-4A45-95B8-0440832D8973}" destId="{F65415A5-A118-EA41-8A13-22E56A44ADC9}" srcOrd="0" destOrd="0" presId="urn:microsoft.com/office/officeart/2005/8/layout/hierarchy5"/>
    <dgm:cxn modelId="{41A6438C-FB12-F745-A0F1-EDB2FEC8D250}" type="presOf" srcId="{B39E5BE2-62CE-6146-A9CA-CD2F723EAE2E}" destId="{01789BA1-8B31-1C44-BB91-FF992F29D6FC}" srcOrd="0" destOrd="0" presId="urn:microsoft.com/office/officeart/2005/8/layout/hierarchy5"/>
    <dgm:cxn modelId="{011BFEB1-B81F-6B44-80F8-26415304EDD8}" type="presOf" srcId="{74313429-7044-4A45-95B8-0440832D8973}" destId="{F859A729-D808-354F-9A99-DD6560B14C46}" srcOrd="1" destOrd="0" presId="urn:microsoft.com/office/officeart/2005/8/layout/hierarchy5"/>
    <dgm:cxn modelId="{0E10B35F-A4A0-FD4E-A3B3-CD01B7341257}" type="presOf" srcId="{C0E4243D-D286-CE4D-991B-292FE0FE2F6B}" destId="{BF1310F2-2F97-2C4B-995E-6C20733AFF98}" srcOrd="0" destOrd="0" presId="urn:microsoft.com/office/officeart/2005/8/layout/hierarchy5"/>
    <dgm:cxn modelId="{A0068187-32C7-1B48-86C2-7BAC58449F3D}" srcId="{B39E5BE2-62CE-6146-A9CA-CD2F723EAE2E}" destId="{7C68A871-EE53-4942-89D3-B67C7031BAE2}" srcOrd="0" destOrd="0" parTransId="{FB9273B3-953A-B848-903C-A32FA171F64D}" sibTransId="{A3631FCD-18BA-EB4A-93F9-7C3A833DBC45}"/>
    <dgm:cxn modelId="{9EE1B2F5-6162-3742-8C80-74BF10D0C402}" type="presOf" srcId="{1260B934-1E81-E446-92B9-53514EF0E710}" destId="{00BD237D-B31D-C249-8CB9-518E65099F9D}" srcOrd="1" destOrd="0" presId="urn:microsoft.com/office/officeart/2005/8/layout/hierarchy5"/>
    <dgm:cxn modelId="{C7C305DB-B8BA-1F44-865C-14BE59B867FA}" srcId="{7C68A871-EE53-4942-89D3-B67C7031BAE2}" destId="{B5CC54BF-D398-BD44-A15A-E2571C581784}" srcOrd="1" destOrd="0" parTransId="{1260B934-1E81-E446-92B9-53514EF0E710}" sibTransId="{51B1530D-AD05-C247-A92B-E475CF9358AB}"/>
    <dgm:cxn modelId="{26C6D22F-54F0-F544-BA39-DFE78F5C5B67}" type="presParOf" srcId="{01789BA1-8B31-1C44-BB91-FF992F29D6FC}" destId="{B10BBEA2-4202-394A-8160-91EB191E47A6}" srcOrd="0" destOrd="0" presId="urn:microsoft.com/office/officeart/2005/8/layout/hierarchy5"/>
    <dgm:cxn modelId="{9260C426-8BA3-1347-837B-DAEE379CEEAA}" type="presParOf" srcId="{B10BBEA2-4202-394A-8160-91EB191E47A6}" destId="{9AD0D561-77CD-C34F-A474-3C0E3AF7F62A}" srcOrd="0" destOrd="0" presId="urn:microsoft.com/office/officeart/2005/8/layout/hierarchy5"/>
    <dgm:cxn modelId="{6773F1A0-3D79-1A4D-A843-8B09326D8DA1}" type="presParOf" srcId="{9AD0D561-77CD-C34F-A474-3C0E3AF7F62A}" destId="{BDCD488C-083E-6E4C-A7DD-6F8606F647ED}" srcOrd="0" destOrd="0" presId="urn:microsoft.com/office/officeart/2005/8/layout/hierarchy5"/>
    <dgm:cxn modelId="{AC60620D-416D-B442-86D3-7E11DD515EDA}" type="presParOf" srcId="{BDCD488C-083E-6E4C-A7DD-6F8606F647ED}" destId="{ECD4FFF2-251C-F44F-B87C-8098BCC300E6}" srcOrd="0" destOrd="0" presId="urn:microsoft.com/office/officeart/2005/8/layout/hierarchy5"/>
    <dgm:cxn modelId="{B032B5B4-0190-A145-BB63-8256D3BF86D5}" type="presParOf" srcId="{BDCD488C-083E-6E4C-A7DD-6F8606F647ED}" destId="{668E0F89-1E07-1041-AAB3-AA4084BD2A85}" srcOrd="1" destOrd="0" presId="urn:microsoft.com/office/officeart/2005/8/layout/hierarchy5"/>
    <dgm:cxn modelId="{3C7F8BC5-F9AD-A14A-BDD8-EA399A76C90F}" type="presParOf" srcId="{668E0F89-1E07-1041-AAB3-AA4084BD2A85}" destId="{F65415A5-A118-EA41-8A13-22E56A44ADC9}" srcOrd="0" destOrd="0" presId="urn:microsoft.com/office/officeart/2005/8/layout/hierarchy5"/>
    <dgm:cxn modelId="{2FAE71C3-AFEB-6B4B-82E9-5A63AF569388}" type="presParOf" srcId="{F65415A5-A118-EA41-8A13-22E56A44ADC9}" destId="{F859A729-D808-354F-9A99-DD6560B14C46}" srcOrd="0" destOrd="0" presId="urn:microsoft.com/office/officeart/2005/8/layout/hierarchy5"/>
    <dgm:cxn modelId="{A8A4AE3E-C5C4-9448-B03D-0A1B468E1C58}" type="presParOf" srcId="{668E0F89-1E07-1041-AAB3-AA4084BD2A85}" destId="{DD34713A-D9F7-8440-BEF6-230F36A2A26D}" srcOrd="1" destOrd="0" presId="urn:microsoft.com/office/officeart/2005/8/layout/hierarchy5"/>
    <dgm:cxn modelId="{5A1DE004-A1DC-8A4C-9049-C76F16FF184A}" type="presParOf" srcId="{DD34713A-D9F7-8440-BEF6-230F36A2A26D}" destId="{BF1310F2-2F97-2C4B-995E-6C20733AFF98}" srcOrd="0" destOrd="0" presId="urn:microsoft.com/office/officeart/2005/8/layout/hierarchy5"/>
    <dgm:cxn modelId="{CBA75656-2804-B24A-B16B-978465FC01D6}" type="presParOf" srcId="{DD34713A-D9F7-8440-BEF6-230F36A2A26D}" destId="{E802C894-EBCC-D14D-B9DD-1BAC02573505}" srcOrd="1" destOrd="0" presId="urn:microsoft.com/office/officeart/2005/8/layout/hierarchy5"/>
    <dgm:cxn modelId="{CB104AC7-BD94-F145-A401-6338FC16908D}" type="presParOf" srcId="{668E0F89-1E07-1041-AAB3-AA4084BD2A85}" destId="{42A1C7FC-DD41-8841-A7C9-ED1990AB4C57}" srcOrd="2" destOrd="0" presId="urn:microsoft.com/office/officeart/2005/8/layout/hierarchy5"/>
    <dgm:cxn modelId="{FE558474-43C4-054C-92B8-08297B110A78}" type="presParOf" srcId="{42A1C7FC-DD41-8841-A7C9-ED1990AB4C57}" destId="{00BD237D-B31D-C249-8CB9-518E65099F9D}" srcOrd="0" destOrd="0" presId="urn:microsoft.com/office/officeart/2005/8/layout/hierarchy5"/>
    <dgm:cxn modelId="{25326BEB-96AA-5546-B83C-0FA1F7701554}" type="presParOf" srcId="{668E0F89-1E07-1041-AAB3-AA4084BD2A85}" destId="{3E4F95E6-E717-604E-B933-269A7BCB0D23}" srcOrd="3" destOrd="0" presId="urn:microsoft.com/office/officeart/2005/8/layout/hierarchy5"/>
    <dgm:cxn modelId="{4F60125F-CF6A-C34D-9C01-D5745CB793D0}" type="presParOf" srcId="{3E4F95E6-E717-604E-B933-269A7BCB0D23}" destId="{11F44232-6224-1241-AAE0-FE239D991FDB}" srcOrd="0" destOrd="0" presId="urn:microsoft.com/office/officeart/2005/8/layout/hierarchy5"/>
    <dgm:cxn modelId="{CE662B7F-D922-BC49-900E-794A56378E9C}" type="presParOf" srcId="{3E4F95E6-E717-604E-B933-269A7BCB0D23}" destId="{0378C13E-6DC7-D542-B736-1A65E17A6058}" srcOrd="1" destOrd="0" presId="urn:microsoft.com/office/officeart/2005/8/layout/hierarchy5"/>
    <dgm:cxn modelId="{E7C26816-9391-8E4C-96BE-5DC08CEC3FE8}" type="presParOf" srcId="{01789BA1-8B31-1C44-BB91-FF992F29D6FC}" destId="{BC5A2D35-2223-6641-AB52-A88EFBC0231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12F81-A7A4-DD4D-952A-417FBC67F8A9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6D36A731-A54A-F345-B136-C081492E14FA}">
      <dgm:prSet phldrT="[Text]" custT="1"/>
      <dgm:spPr/>
      <dgm:t>
        <a:bodyPr/>
        <a:lstStyle/>
        <a:p>
          <a:r>
            <a:rPr lang="en-US" sz="2000" dirty="0" smtClean="0"/>
            <a:t>KANT</a:t>
          </a:r>
          <a:endParaRPr lang="en-US" sz="2000" dirty="0"/>
        </a:p>
      </dgm:t>
    </dgm:pt>
    <dgm:pt modelId="{4EE644F6-8170-3A43-8C8F-57776E336CDC}" type="parTrans" cxnId="{51F27772-5F53-3240-A86C-E568C51E943B}">
      <dgm:prSet/>
      <dgm:spPr/>
      <dgm:t>
        <a:bodyPr/>
        <a:lstStyle/>
        <a:p>
          <a:endParaRPr lang="en-US"/>
        </a:p>
      </dgm:t>
    </dgm:pt>
    <dgm:pt modelId="{BA23DF07-3581-474A-BBD3-8F877FB65A33}" type="sibTrans" cxnId="{51F27772-5F53-3240-A86C-E568C51E943B}">
      <dgm:prSet/>
      <dgm:spPr/>
      <dgm:t>
        <a:bodyPr/>
        <a:lstStyle/>
        <a:p>
          <a:endParaRPr lang="en-US"/>
        </a:p>
      </dgm:t>
    </dgm:pt>
    <dgm:pt modelId="{4871653E-E767-E344-9EA5-3E11E4479319}">
      <dgm:prSet phldrT="[Text]"/>
      <dgm:spPr/>
      <dgm:t>
        <a:bodyPr/>
        <a:lstStyle/>
        <a:p>
          <a:r>
            <a:rPr lang="en-US" dirty="0" smtClean="0"/>
            <a:t>ARISTÓTELES</a:t>
          </a:r>
          <a:endParaRPr lang="en-US" dirty="0"/>
        </a:p>
      </dgm:t>
    </dgm:pt>
    <dgm:pt modelId="{6D27DA34-18B7-2B45-99E9-06709CF07C4B}" type="parTrans" cxnId="{6352BA93-B629-6D43-99B7-2C4F64F16A23}">
      <dgm:prSet/>
      <dgm:spPr/>
      <dgm:t>
        <a:bodyPr/>
        <a:lstStyle/>
        <a:p>
          <a:endParaRPr lang="en-US"/>
        </a:p>
      </dgm:t>
    </dgm:pt>
    <dgm:pt modelId="{2E8252FE-B6C0-6846-88BA-AD34CF1F7F8B}" type="sibTrans" cxnId="{6352BA93-B629-6D43-99B7-2C4F64F16A23}">
      <dgm:prSet/>
      <dgm:spPr/>
      <dgm:t>
        <a:bodyPr/>
        <a:lstStyle/>
        <a:p>
          <a:endParaRPr lang="en-US"/>
        </a:p>
      </dgm:t>
    </dgm:pt>
    <dgm:pt modelId="{9404D837-6049-FC49-B3DF-0174C3D15837}">
      <dgm:prSet phldrT="[Text]" custT="1"/>
      <dgm:spPr/>
      <dgm:t>
        <a:bodyPr/>
        <a:lstStyle/>
        <a:p>
          <a:r>
            <a:rPr lang="en-US" sz="2800" dirty="0" smtClean="0"/>
            <a:t>Para o </a:t>
          </a:r>
          <a:r>
            <a:rPr lang="en-US" sz="2800" dirty="0" err="1" smtClean="0"/>
            <a:t>filósofo</a:t>
          </a:r>
          <a:r>
            <a:rPr lang="en-US" sz="2800" dirty="0" smtClean="0"/>
            <a:t> </a:t>
          </a:r>
          <a:r>
            <a:rPr lang="en-US" sz="2800" dirty="0" err="1" smtClean="0"/>
            <a:t>alemão</a:t>
          </a:r>
          <a:r>
            <a:rPr lang="en-US" sz="2800" dirty="0" smtClean="0"/>
            <a:t> a </a:t>
          </a:r>
          <a:r>
            <a:rPr lang="en-US" sz="2800" dirty="0" err="1" smtClean="0"/>
            <a:t>ação</a:t>
          </a:r>
          <a:r>
            <a:rPr lang="en-US" sz="2800" dirty="0" smtClean="0"/>
            <a:t> </a:t>
          </a:r>
          <a:r>
            <a:rPr lang="en-US" sz="2800" dirty="0" err="1" smtClean="0"/>
            <a:t>humana</a:t>
          </a:r>
          <a:r>
            <a:rPr lang="en-US" sz="2800" dirty="0" smtClean="0"/>
            <a:t> [moral] </a:t>
          </a:r>
          <a:r>
            <a:rPr lang="en-US" sz="2800" dirty="0" err="1" smtClean="0"/>
            <a:t>deve</a:t>
          </a:r>
          <a:r>
            <a:rPr lang="en-US" sz="2800" dirty="0" smtClean="0"/>
            <a:t> </a:t>
          </a:r>
          <a:r>
            <a:rPr lang="en-US" sz="2800" dirty="0" err="1" smtClean="0"/>
            <a:t>ser</a:t>
          </a:r>
          <a:r>
            <a:rPr lang="en-US" sz="2800" dirty="0" smtClean="0"/>
            <a:t> </a:t>
          </a:r>
          <a:r>
            <a:rPr lang="en-US" sz="2800" dirty="0" err="1" smtClean="0"/>
            <a:t>compreendida</a:t>
          </a:r>
          <a:r>
            <a:rPr lang="en-US" sz="2800" dirty="0" smtClean="0"/>
            <a:t> </a:t>
          </a:r>
          <a:r>
            <a:rPr lang="en-US" sz="2800" dirty="0" err="1" smtClean="0"/>
            <a:t>pelo</a:t>
          </a:r>
          <a:r>
            <a:rPr lang="en-US" sz="2800" dirty="0" smtClean="0"/>
            <a:t> </a:t>
          </a:r>
          <a:r>
            <a:rPr lang="en-US" sz="2800" dirty="0" err="1" smtClean="0"/>
            <a:t>motivo</a:t>
          </a:r>
          <a:r>
            <a:rPr lang="en-US" sz="2800" dirty="0" smtClean="0"/>
            <a:t> </a:t>
          </a:r>
          <a:r>
            <a:rPr lang="en-US" sz="2800" dirty="0" err="1" smtClean="0"/>
            <a:t>que</a:t>
          </a:r>
          <a:r>
            <a:rPr lang="en-US" sz="2800" dirty="0" smtClean="0"/>
            <a:t> </a:t>
          </a:r>
          <a:r>
            <a:rPr lang="en-US" sz="2800" dirty="0" err="1" smtClean="0"/>
            <a:t>lhe</a:t>
          </a:r>
          <a:r>
            <a:rPr lang="en-US" sz="2800" dirty="0" smtClean="0"/>
            <a:t> </a:t>
          </a:r>
          <a:r>
            <a:rPr lang="en-US" sz="2800" dirty="0" err="1" smtClean="0"/>
            <a:t>originou</a:t>
          </a:r>
          <a:r>
            <a:rPr lang="en-US" sz="2800" dirty="0" smtClean="0"/>
            <a:t> e </a:t>
          </a:r>
          <a:r>
            <a:rPr lang="en-US" sz="2800" dirty="0" err="1" smtClean="0"/>
            <a:t>não</a:t>
          </a:r>
          <a:r>
            <a:rPr lang="en-US" sz="2800" dirty="0" smtClean="0"/>
            <a:t> </a:t>
          </a:r>
          <a:r>
            <a:rPr lang="en-US" sz="2800" dirty="0" err="1" smtClean="0"/>
            <a:t>pelo</a:t>
          </a:r>
          <a:r>
            <a:rPr lang="en-US" sz="2800" dirty="0" smtClean="0"/>
            <a:t> </a:t>
          </a:r>
          <a:r>
            <a:rPr lang="en-US" sz="2800" dirty="0" err="1" smtClean="0"/>
            <a:t>resultado</a:t>
          </a:r>
          <a:r>
            <a:rPr lang="en-US" sz="2800" dirty="0" smtClean="0"/>
            <a:t> </a:t>
          </a:r>
          <a:r>
            <a:rPr lang="en-US" sz="2800" dirty="0" err="1" smtClean="0"/>
            <a:t>dela</a:t>
          </a:r>
          <a:r>
            <a:rPr lang="en-US" sz="2800" dirty="0" smtClean="0"/>
            <a:t> </a:t>
          </a:r>
          <a:r>
            <a:rPr lang="en-US" sz="2800" dirty="0" err="1" smtClean="0"/>
            <a:t>originado</a:t>
          </a:r>
          <a:r>
            <a:rPr lang="en-US" sz="2800" dirty="0" smtClean="0"/>
            <a:t>.</a:t>
          </a:r>
          <a:endParaRPr lang="en-US" sz="2800" dirty="0"/>
        </a:p>
      </dgm:t>
    </dgm:pt>
    <dgm:pt modelId="{4C2E43B0-D43F-9045-A615-E5E2D28AA976}" type="parTrans" cxnId="{F8DC4E2B-6A3E-7043-A133-2A5F53286AC2}">
      <dgm:prSet/>
      <dgm:spPr/>
      <dgm:t>
        <a:bodyPr/>
        <a:lstStyle/>
        <a:p>
          <a:endParaRPr lang="en-US"/>
        </a:p>
      </dgm:t>
    </dgm:pt>
    <dgm:pt modelId="{B7EEA626-13AA-6F45-932C-F47ECD1D470D}" type="sibTrans" cxnId="{F8DC4E2B-6A3E-7043-A133-2A5F53286AC2}">
      <dgm:prSet/>
      <dgm:spPr/>
      <dgm:t>
        <a:bodyPr/>
        <a:lstStyle/>
        <a:p>
          <a:endParaRPr lang="en-US"/>
        </a:p>
      </dgm:t>
    </dgm:pt>
    <dgm:pt modelId="{B1D18102-A99C-3A46-8FEF-FBD18FEBCE0A}" type="pres">
      <dgm:prSet presAssocID="{A1A12F81-A7A4-DD4D-952A-417FBC67F8A9}" presName="Name0" presStyleCnt="0">
        <dgm:presLayoutVars>
          <dgm:dir/>
          <dgm:resizeHandles val="exact"/>
        </dgm:presLayoutVars>
      </dgm:prSet>
      <dgm:spPr/>
    </dgm:pt>
    <dgm:pt modelId="{6BA2F2D2-A9FB-B449-925A-D8F462ABD537}" type="pres">
      <dgm:prSet presAssocID="{A1A12F81-A7A4-DD4D-952A-417FBC67F8A9}" presName="vNodes" presStyleCnt="0"/>
      <dgm:spPr/>
    </dgm:pt>
    <dgm:pt modelId="{413614A8-D920-CF4E-8B8C-77386AA8CBE5}" type="pres">
      <dgm:prSet presAssocID="{6D36A731-A54A-F345-B136-C081492E14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7216D-5DC0-7743-A04C-68BDC8F94BCC}" type="pres">
      <dgm:prSet presAssocID="{BA23DF07-3581-474A-BBD3-8F877FB65A33}" presName="spacerT" presStyleCnt="0"/>
      <dgm:spPr/>
    </dgm:pt>
    <dgm:pt modelId="{965C35F2-189D-D040-96D0-4C9AB64F82AE}" type="pres">
      <dgm:prSet presAssocID="{BA23DF07-3581-474A-BBD3-8F877FB65A33}" presName="sibTrans" presStyleLbl="sibTrans2D1" presStyleIdx="0" presStyleCnt="2"/>
      <dgm:spPr>
        <a:prstGeom prst="mathNotEqual">
          <a:avLst/>
        </a:prstGeom>
      </dgm:spPr>
      <dgm:t>
        <a:bodyPr/>
        <a:lstStyle/>
        <a:p>
          <a:endParaRPr lang="en-US"/>
        </a:p>
      </dgm:t>
    </dgm:pt>
    <dgm:pt modelId="{777B1AA8-A7A1-D243-8C48-36D716D4D4C6}" type="pres">
      <dgm:prSet presAssocID="{BA23DF07-3581-474A-BBD3-8F877FB65A33}" presName="spacerB" presStyleCnt="0"/>
      <dgm:spPr/>
    </dgm:pt>
    <dgm:pt modelId="{AC830C49-6959-8744-91BD-031EB746DDEF}" type="pres">
      <dgm:prSet presAssocID="{4871653E-E767-E344-9EA5-3E11E44793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6BE9-0614-D747-99AD-E3B133108EDD}" type="pres">
      <dgm:prSet presAssocID="{A1A12F81-A7A4-DD4D-952A-417FBC67F8A9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2F7F19B2-AC02-3C44-80C4-78DAAF48D092}" type="pres">
      <dgm:prSet presAssocID="{A1A12F81-A7A4-DD4D-952A-417FBC67F8A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DAFF77E-3752-AC42-91FE-3DC5792797B5}" type="pres">
      <dgm:prSet presAssocID="{A1A12F81-A7A4-DD4D-952A-417FBC67F8A9}" presName="lastNode" presStyleLbl="node1" presStyleIdx="2" presStyleCnt="3" custScaleX="149049" custScaleY="12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7509A8-D729-854B-8820-C090155AFEAD}" type="presOf" srcId="{2E8252FE-B6C0-6846-88BA-AD34CF1F7F8B}" destId="{2F7F19B2-AC02-3C44-80C4-78DAAF48D092}" srcOrd="1" destOrd="0" presId="urn:microsoft.com/office/officeart/2005/8/layout/equation2"/>
    <dgm:cxn modelId="{AD9C81D4-113D-1943-BB69-FA83988E9F05}" type="presOf" srcId="{2E8252FE-B6C0-6846-88BA-AD34CF1F7F8B}" destId="{39416BE9-0614-D747-99AD-E3B133108EDD}" srcOrd="0" destOrd="0" presId="urn:microsoft.com/office/officeart/2005/8/layout/equation2"/>
    <dgm:cxn modelId="{B1D17F50-6854-F545-A5EF-46C96DD3792C}" type="presOf" srcId="{4871653E-E767-E344-9EA5-3E11E4479319}" destId="{AC830C49-6959-8744-91BD-031EB746DDEF}" srcOrd="0" destOrd="0" presId="urn:microsoft.com/office/officeart/2005/8/layout/equation2"/>
    <dgm:cxn modelId="{51F27772-5F53-3240-A86C-E568C51E943B}" srcId="{A1A12F81-A7A4-DD4D-952A-417FBC67F8A9}" destId="{6D36A731-A54A-F345-B136-C081492E14FA}" srcOrd="0" destOrd="0" parTransId="{4EE644F6-8170-3A43-8C8F-57776E336CDC}" sibTransId="{BA23DF07-3581-474A-BBD3-8F877FB65A33}"/>
    <dgm:cxn modelId="{F8DC4E2B-6A3E-7043-A133-2A5F53286AC2}" srcId="{A1A12F81-A7A4-DD4D-952A-417FBC67F8A9}" destId="{9404D837-6049-FC49-B3DF-0174C3D15837}" srcOrd="2" destOrd="0" parTransId="{4C2E43B0-D43F-9045-A615-E5E2D28AA976}" sibTransId="{B7EEA626-13AA-6F45-932C-F47ECD1D470D}"/>
    <dgm:cxn modelId="{2C631069-E520-CC44-958D-67AD57C8385E}" type="presOf" srcId="{9404D837-6049-FC49-B3DF-0174C3D15837}" destId="{1DAFF77E-3752-AC42-91FE-3DC5792797B5}" srcOrd="0" destOrd="0" presId="urn:microsoft.com/office/officeart/2005/8/layout/equation2"/>
    <dgm:cxn modelId="{D3184F17-2DCF-A948-875E-9F921516984E}" type="presOf" srcId="{BA23DF07-3581-474A-BBD3-8F877FB65A33}" destId="{965C35F2-189D-D040-96D0-4C9AB64F82AE}" srcOrd="0" destOrd="0" presId="urn:microsoft.com/office/officeart/2005/8/layout/equation2"/>
    <dgm:cxn modelId="{101D5C67-8031-244E-BD3B-65C00309E70A}" type="presOf" srcId="{6D36A731-A54A-F345-B136-C081492E14FA}" destId="{413614A8-D920-CF4E-8B8C-77386AA8CBE5}" srcOrd="0" destOrd="0" presId="urn:microsoft.com/office/officeart/2005/8/layout/equation2"/>
    <dgm:cxn modelId="{258F591E-FF66-1948-B75B-CF1A45396BC8}" type="presOf" srcId="{A1A12F81-A7A4-DD4D-952A-417FBC67F8A9}" destId="{B1D18102-A99C-3A46-8FEF-FBD18FEBCE0A}" srcOrd="0" destOrd="0" presId="urn:microsoft.com/office/officeart/2005/8/layout/equation2"/>
    <dgm:cxn modelId="{6352BA93-B629-6D43-99B7-2C4F64F16A23}" srcId="{A1A12F81-A7A4-DD4D-952A-417FBC67F8A9}" destId="{4871653E-E767-E344-9EA5-3E11E4479319}" srcOrd="1" destOrd="0" parTransId="{6D27DA34-18B7-2B45-99E9-06709CF07C4B}" sibTransId="{2E8252FE-B6C0-6846-88BA-AD34CF1F7F8B}"/>
    <dgm:cxn modelId="{38D4167D-F3F5-ED4C-A936-9AC28092CA97}" type="presParOf" srcId="{B1D18102-A99C-3A46-8FEF-FBD18FEBCE0A}" destId="{6BA2F2D2-A9FB-B449-925A-D8F462ABD537}" srcOrd="0" destOrd="0" presId="urn:microsoft.com/office/officeart/2005/8/layout/equation2"/>
    <dgm:cxn modelId="{08D2A2A9-67F7-864F-B110-04CA48B628CA}" type="presParOf" srcId="{6BA2F2D2-A9FB-B449-925A-D8F462ABD537}" destId="{413614A8-D920-CF4E-8B8C-77386AA8CBE5}" srcOrd="0" destOrd="0" presId="urn:microsoft.com/office/officeart/2005/8/layout/equation2"/>
    <dgm:cxn modelId="{E8D4894C-9358-E34B-B835-AB5768A10391}" type="presParOf" srcId="{6BA2F2D2-A9FB-B449-925A-D8F462ABD537}" destId="{E3D7216D-5DC0-7743-A04C-68BDC8F94BCC}" srcOrd="1" destOrd="0" presId="urn:microsoft.com/office/officeart/2005/8/layout/equation2"/>
    <dgm:cxn modelId="{B562AAF6-93CA-6340-9A3A-E7E6142B0509}" type="presParOf" srcId="{6BA2F2D2-A9FB-B449-925A-D8F462ABD537}" destId="{965C35F2-189D-D040-96D0-4C9AB64F82AE}" srcOrd="2" destOrd="0" presId="urn:microsoft.com/office/officeart/2005/8/layout/equation2"/>
    <dgm:cxn modelId="{28467AFC-3237-594E-B39B-926D4D42A421}" type="presParOf" srcId="{6BA2F2D2-A9FB-B449-925A-D8F462ABD537}" destId="{777B1AA8-A7A1-D243-8C48-36D716D4D4C6}" srcOrd="3" destOrd="0" presId="urn:microsoft.com/office/officeart/2005/8/layout/equation2"/>
    <dgm:cxn modelId="{77A02EEA-5B15-3B42-A7B3-5053C0E57D7C}" type="presParOf" srcId="{6BA2F2D2-A9FB-B449-925A-D8F462ABD537}" destId="{AC830C49-6959-8744-91BD-031EB746DDEF}" srcOrd="4" destOrd="0" presId="urn:microsoft.com/office/officeart/2005/8/layout/equation2"/>
    <dgm:cxn modelId="{E874DDFE-AA5C-6840-B29C-33F54B40302E}" type="presParOf" srcId="{B1D18102-A99C-3A46-8FEF-FBD18FEBCE0A}" destId="{39416BE9-0614-D747-99AD-E3B133108EDD}" srcOrd="1" destOrd="0" presId="urn:microsoft.com/office/officeart/2005/8/layout/equation2"/>
    <dgm:cxn modelId="{BDB809DE-7EE6-6845-ADE4-26B931B65A4B}" type="presParOf" srcId="{39416BE9-0614-D747-99AD-E3B133108EDD}" destId="{2F7F19B2-AC02-3C44-80C4-78DAAF48D092}" srcOrd="0" destOrd="0" presId="urn:microsoft.com/office/officeart/2005/8/layout/equation2"/>
    <dgm:cxn modelId="{EBC531D8-17DD-F740-BBA7-086829325A23}" type="presParOf" srcId="{B1D18102-A99C-3A46-8FEF-FBD18FEBCE0A}" destId="{1DAFF77E-3752-AC42-91FE-3DC5792797B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E7475A-747B-D243-93B8-494CB04E45C4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C568062-2A2A-5946-8C7A-12430C6C8C46}">
      <dgm:prSet phldrT="[Text]"/>
      <dgm:spPr/>
      <dgm:t>
        <a:bodyPr/>
        <a:lstStyle/>
        <a:p>
          <a:r>
            <a:rPr lang="en-US" dirty="0" err="1" smtClean="0"/>
            <a:t>Vontade</a:t>
          </a:r>
          <a:endParaRPr lang="en-US" dirty="0"/>
        </a:p>
      </dgm:t>
    </dgm:pt>
    <dgm:pt modelId="{1AEC5585-C972-5E46-9802-3F1F50A0ED4F}" type="parTrans" cxnId="{F6156111-8220-134D-BEF4-CE11FD66B7EC}">
      <dgm:prSet/>
      <dgm:spPr/>
      <dgm:t>
        <a:bodyPr/>
        <a:lstStyle/>
        <a:p>
          <a:endParaRPr lang="en-US"/>
        </a:p>
      </dgm:t>
    </dgm:pt>
    <dgm:pt modelId="{BDDFA93F-8408-9240-BB37-27B5EBDB3C06}" type="sibTrans" cxnId="{F6156111-8220-134D-BEF4-CE11FD66B7EC}">
      <dgm:prSet/>
      <dgm:spPr/>
      <dgm:t>
        <a:bodyPr/>
        <a:lstStyle/>
        <a:p>
          <a:endParaRPr lang="en-US"/>
        </a:p>
      </dgm:t>
    </dgm:pt>
    <dgm:pt modelId="{54217604-4DB3-1B43-BBC3-7FF679783FE7}">
      <dgm:prSet phldrT="[Text]"/>
      <dgm:spPr/>
      <dgm:t>
        <a:bodyPr/>
        <a:lstStyle/>
        <a:p>
          <a:r>
            <a:rPr lang="en-US" dirty="0" err="1" smtClean="0"/>
            <a:t>Desejo</a:t>
          </a:r>
          <a:endParaRPr lang="en-US" dirty="0"/>
        </a:p>
      </dgm:t>
    </dgm:pt>
    <dgm:pt modelId="{A8395E12-93D6-2844-BAA1-7ED9F18AF45B}" type="parTrans" cxnId="{41CC491A-7CFF-1844-9149-956A5BDAA378}">
      <dgm:prSet/>
      <dgm:spPr/>
      <dgm:t>
        <a:bodyPr/>
        <a:lstStyle/>
        <a:p>
          <a:endParaRPr lang="en-US"/>
        </a:p>
      </dgm:t>
    </dgm:pt>
    <dgm:pt modelId="{CC908B85-4A56-844A-B6D4-D3A2F9226C29}" type="sibTrans" cxnId="{41CC491A-7CFF-1844-9149-956A5BDAA378}">
      <dgm:prSet/>
      <dgm:spPr/>
      <dgm:t>
        <a:bodyPr/>
        <a:lstStyle/>
        <a:p>
          <a:endParaRPr lang="en-US"/>
        </a:p>
      </dgm:t>
    </dgm:pt>
    <dgm:pt modelId="{232E43F5-4907-5C48-9CD1-EA07332DA4F8}">
      <dgm:prSet/>
      <dgm:spPr/>
      <dgm:t>
        <a:bodyPr/>
        <a:lstStyle/>
        <a:p>
          <a:r>
            <a:rPr lang="en-US" dirty="0" err="1" smtClean="0"/>
            <a:t>Racional</a:t>
          </a:r>
          <a:endParaRPr lang="en-US" dirty="0"/>
        </a:p>
      </dgm:t>
    </dgm:pt>
    <dgm:pt modelId="{9ADEE603-CCF4-6543-8CAE-921C54123423}" type="parTrans" cxnId="{7E177892-BF77-5A4E-BA60-97AAA064FAAD}">
      <dgm:prSet/>
      <dgm:spPr/>
      <dgm:t>
        <a:bodyPr/>
        <a:lstStyle/>
        <a:p>
          <a:endParaRPr lang="en-US"/>
        </a:p>
      </dgm:t>
    </dgm:pt>
    <dgm:pt modelId="{2E153456-3D05-104D-955C-B2DE067DA972}" type="sibTrans" cxnId="{7E177892-BF77-5A4E-BA60-97AAA064FAAD}">
      <dgm:prSet/>
      <dgm:spPr/>
      <dgm:t>
        <a:bodyPr/>
        <a:lstStyle/>
        <a:p>
          <a:endParaRPr lang="en-US"/>
        </a:p>
      </dgm:t>
    </dgm:pt>
    <dgm:pt modelId="{09CFBA8D-604E-2C47-B90B-C75CCDE933D6}">
      <dgm:prSet phldrT="[Text]"/>
      <dgm:spPr/>
      <dgm:t>
        <a:bodyPr/>
        <a:lstStyle/>
        <a:p>
          <a:r>
            <a:rPr lang="en-US" dirty="0" err="1" smtClean="0"/>
            <a:t>Instinto</a:t>
          </a:r>
          <a:endParaRPr lang="en-US" dirty="0"/>
        </a:p>
      </dgm:t>
    </dgm:pt>
    <dgm:pt modelId="{4F9B8EB2-BCB3-E044-90C0-ABA7DFEAA2E9}" type="parTrans" cxnId="{2F9EC3CC-4E7C-7444-A63C-C9B1255E4F9D}">
      <dgm:prSet/>
      <dgm:spPr/>
    </dgm:pt>
    <dgm:pt modelId="{D117B5E8-B892-7F4E-AF37-1C3D24A45682}" type="sibTrans" cxnId="{2F9EC3CC-4E7C-7444-A63C-C9B1255E4F9D}">
      <dgm:prSet/>
      <dgm:spPr/>
    </dgm:pt>
    <dgm:pt modelId="{53F8E3EF-3370-6F48-B89A-A0B1C3E4BC6C}">
      <dgm:prSet/>
      <dgm:spPr/>
      <dgm:t>
        <a:bodyPr/>
        <a:lstStyle/>
        <a:p>
          <a:r>
            <a:rPr lang="en-US" dirty="0" err="1" smtClean="0"/>
            <a:t>Resultado</a:t>
          </a:r>
          <a:r>
            <a:rPr lang="en-US" dirty="0" smtClean="0"/>
            <a:t> do </a:t>
          </a:r>
          <a:r>
            <a:rPr lang="en-US" dirty="0" err="1" smtClean="0"/>
            <a:t>exercício</a:t>
          </a:r>
          <a:r>
            <a:rPr lang="en-US" dirty="0" smtClean="0"/>
            <a:t> da </a:t>
          </a:r>
          <a:r>
            <a:rPr lang="en-US" dirty="0" err="1" smtClean="0"/>
            <a:t>razão</a:t>
          </a:r>
          <a:endParaRPr lang="en-US" dirty="0"/>
        </a:p>
      </dgm:t>
    </dgm:pt>
    <dgm:pt modelId="{18767B4B-11DD-C345-80EC-154A778CBEF1}" type="parTrans" cxnId="{4E6AE096-D782-7642-B93B-DCF43318526B}">
      <dgm:prSet/>
      <dgm:spPr/>
    </dgm:pt>
    <dgm:pt modelId="{0C15AAAB-5CD6-3F4C-AB3C-F827A23C24B8}" type="sibTrans" cxnId="{4E6AE096-D782-7642-B93B-DCF43318526B}">
      <dgm:prSet/>
      <dgm:spPr/>
    </dgm:pt>
    <dgm:pt modelId="{F2B75083-EE4C-3E4B-B5B6-2E1E04C953CA}">
      <dgm:prSet phldrT="[Text]"/>
      <dgm:spPr/>
      <dgm:t>
        <a:bodyPr/>
        <a:lstStyle/>
        <a:p>
          <a:r>
            <a:rPr lang="en-US" dirty="0" err="1" smtClean="0"/>
            <a:t>Apetites</a:t>
          </a:r>
          <a:endParaRPr lang="en-US" dirty="0"/>
        </a:p>
      </dgm:t>
    </dgm:pt>
    <dgm:pt modelId="{A096FFF5-094B-0A45-8711-C5860514D2B3}" type="parTrans" cxnId="{0BE2B3DF-760C-6344-AFC6-363BFBF5382F}">
      <dgm:prSet/>
      <dgm:spPr/>
    </dgm:pt>
    <dgm:pt modelId="{32D7E95D-304A-DA4E-B7BD-7DE1A2A521CF}" type="sibTrans" cxnId="{0BE2B3DF-760C-6344-AFC6-363BFBF5382F}">
      <dgm:prSet/>
      <dgm:spPr/>
    </dgm:pt>
    <dgm:pt modelId="{59442FE1-BAF5-8B40-8808-029B6A0E449D}" type="pres">
      <dgm:prSet presAssocID="{ABE7475A-747B-D243-93B8-494CB04E45C4}" presName="Name0" presStyleCnt="0">
        <dgm:presLayoutVars>
          <dgm:dir/>
          <dgm:resizeHandles val="exact"/>
        </dgm:presLayoutVars>
      </dgm:prSet>
      <dgm:spPr/>
    </dgm:pt>
    <dgm:pt modelId="{C0B31DB6-F227-EB45-8170-28D63E45D1BF}" type="pres">
      <dgm:prSet presAssocID="{FC568062-2A2A-5946-8C7A-12430C6C8C46}" presName="node" presStyleLbl="node1" presStyleIdx="0" presStyleCnt="2" custLinFactNeighborX="-15522" custLinFactNeighborY="-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E7BD7-C895-634A-8E63-280DB51EBA01}" type="pres">
      <dgm:prSet presAssocID="{BDDFA93F-8408-9240-BB37-27B5EBDB3C06}" presName="sibTrans" presStyleLbl="sibTrans2D1" presStyleIdx="0" presStyleCnt="1" custLinFactNeighborX="-6870" custLinFactNeighborY="-8883"/>
      <dgm:spPr>
        <a:prstGeom prst="mathNotEqual">
          <a:avLst/>
        </a:prstGeom>
      </dgm:spPr>
      <dgm:t>
        <a:bodyPr/>
        <a:lstStyle/>
        <a:p>
          <a:endParaRPr lang="en-US"/>
        </a:p>
      </dgm:t>
    </dgm:pt>
    <dgm:pt modelId="{5B9CF641-481B-C34A-B992-BF872C870D29}" type="pres">
      <dgm:prSet presAssocID="{BDDFA93F-8408-9240-BB37-27B5EBDB3C0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8D7B26DD-A036-EB4F-88DD-245D0C9C4337}" type="pres">
      <dgm:prSet presAssocID="{54217604-4DB3-1B43-BBC3-7FF679783FE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156111-8220-134D-BEF4-CE11FD66B7EC}" srcId="{ABE7475A-747B-D243-93B8-494CB04E45C4}" destId="{FC568062-2A2A-5946-8C7A-12430C6C8C46}" srcOrd="0" destOrd="0" parTransId="{1AEC5585-C972-5E46-9802-3F1F50A0ED4F}" sibTransId="{BDDFA93F-8408-9240-BB37-27B5EBDB3C06}"/>
    <dgm:cxn modelId="{41CC491A-7CFF-1844-9149-956A5BDAA378}" srcId="{ABE7475A-747B-D243-93B8-494CB04E45C4}" destId="{54217604-4DB3-1B43-BBC3-7FF679783FE7}" srcOrd="1" destOrd="0" parTransId="{A8395E12-93D6-2844-BAA1-7ED9F18AF45B}" sibTransId="{CC908B85-4A56-844A-B6D4-D3A2F9226C29}"/>
    <dgm:cxn modelId="{C3BA53D7-E662-D040-82C3-C78059168FE6}" type="presOf" srcId="{BDDFA93F-8408-9240-BB37-27B5EBDB3C06}" destId="{5B9CF641-481B-C34A-B992-BF872C870D29}" srcOrd="1" destOrd="0" presId="urn:microsoft.com/office/officeart/2005/8/layout/process1"/>
    <dgm:cxn modelId="{E237CECB-E516-F344-A0A0-67E8A8AB6B51}" type="presOf" srcId="{ABE7475A-747B-D243-93B8-494CB04E45C4}" destId="{59442FE1-BAF5-8B40-8808-029B6A0E449D}" srcOrd="0" destOrd="0" presId="urn:microsoft.com/office/officeart/2005/8/layout/process1"/>
    <dgm:cxn modelId="{67CED3DB-4479-E540-BA06-088B801B0859}" type="presOf" srcId="{BDDFA93F-8408-9240-BB37-27B5EBDB3C06}" destId="{729E7BD7-C895-634A-8E63-280DB51EBA01}" srcOrd="0" destOrd="0" presId="urn:microsoft.com/office/officeart/2005/8/layout/process1"/>
    <dgm:cxn modelId="{66670C61-1140-0843-8F1E-41DF273D051B}" type="presOf" srcId="{FC568062-2A2A-5946-8C7A-12430C6C8C46}" destId="{C0B31DB6-F227-EB45-8170-28D63E45D1BF}" srcOrd="0" destOrd="0" presId="urn:microsoft.com/office/officeart/2005/8/layout/process1"/>
    <dgm:cxn modelId="{A2A6779B-FC8A-CF4A-A7C6-7D5B8DEA09FA}" type="presOf" srcId="{53F8E3EF-3370-6F48-B89A-A0B1C3E4BC6C}" destId="{C0B31DB6-F227-EB45-8170-28D63E45D1BF}" srcOrd="0" destOrd="2" presId="urn:microsoft.com/office/officeart/2005/8/layout/process1"/>
    <dgm:cxn modelId="{1771A8AB-3206-7E43-B255-99241E2A89E3}" type="presOf" srcId="{F2B75083-EE4C-3E4B-B5B6-2E1E04C953CA}" destId="{8D7B26DD-A036-EB4F-88DD-245D0C9C4337}" srcOrd="0" destOrd="2" presId="urn:microsoft.com/office/officeart/2005/8/layout/process1"/>
    <dgm:cxn modelId="{4E6AE096-D782-7642-B93B-DCF43318526B}" srcId="{FC568062-2A2A-5946-8C7A-12430C6C8C46}" destId="{53F8E3EF-3370-6F48-B89A-A0B1C3E4BC6C}" srcOrd="1" destOrd="0" parTransId="{18767B4B-11DD-C345-80EC-154A778CBEF1}" sibTransId="{0C15AAAB-5CD6-3F4C-AB3C-F827A23C24B8}"/>
    <dgm:cxn modelId="{FB572828-AC0E-4240-9786-ECF019A9562F}" type="presOf" srcId="{09CFBA8D-604E-2C47-B90B-C75CCDE933D6}" destId="{8D7B26DD-A036-EB4F-88DD-245D0C9C4337}" srcOrd="0" destOrd="1" presId="urn:microsoft.com/office/officeart/2005/8/layout/process1"/>
    <dgm:cxn modelId="{7E177892-BF77-5A4E-BA60-97AAA064FAAD}" srcId="{FC568062-2A2A-5946-8C7A-12430C6C8C46}" destId="{232E43F5-4907-5C48-9CD1-EA07332DA4F8}" srcOrd="0" destOrd="0" parTransId="{9ADEE603-CCF4-6543-8CAE-921C54123423}" sibTransId="{2E153456-3D05-104D-955C-B2DE067DA972}"/>
    <dgm:cxn modelId="{4B828CA8-DE29-F246-B28A-A0B4241CEC3D}" type="presOf" srcId="{232E43F5-4907-5C48-9CD1-EA07332DA4F8}" destId="{C0B31DB6-F227-EB45-8170-28D63E45D1BF}" srcOrd="0" destOrd="1" presId="urn:microsoft.com/office/officeart/2005/8/layout/process1"/>
    <dgm:cxn modelId="{2F9EC3CC-4E7C-7444-A63C-C9B1255E4F9D}" srcId="{54217604-4DB3-1B43-BBC3-7FF679783FE7}" destId="{09CFBA8D-604E-2C47-B90B-C75CCDE933D6}" srcOrd="0" destOrd="0" parTransId="{4F9B8EB2-BCB3-E044-90C0-ABA7DFEAA2E9}" sibTransId="{D117B5E8-B892-7F4E-AF37-1C3D24A45682}"/>
    <dgm:cxn modelId="{658B2A14-60A7-CE41-8111-95033224AFD5}" type="presOf" srcId="{54217604-4DB3-1B43-BBC3-7FF679783FE7}" destId="{8D7B26DD-A036-EB4F-88DD-245D0C9C4337}" srcOrd="0" destOrd="0" presId="urn:microsoft.com/office/officeart/2005/8/layout/process1"/>
    <dgm:cxn modelId="{0BE2B3DF-760C-6344-AFC6-363BFBF5382F}" srcId="{54217604-4DB3-1B43-BBC3-7FF679783FE7}" destId="{F2B75083-EE4C-3E4B-B5B6-2E1E04C953CA}" srcOrd="1" destOrd="0" parTransId="{A096FFF5-094B-0A45-8711-C5860514D2B3}" sibTransId="{32D7E95D-304A-DA4E-B7BD-7DE1A2A521CF}"/>
    <dgm:cxn modelId="{DF210441-E04E-8746-90FA-0E3B99B609FC}" type="presParOf" srcId="{59442FE1-BAF5-8B40-8808-029B6A0E449D}" destId="{C0B31DB6-F227-EB45-8170-28D63E45D1BF}" srcOrd="0" destOrd="0" presId="urn:microsoft.com/office/officeart/2005/8/layout/process1"/>
    <dgm:cxn modelId="{C5A634FB-A6A6-8F42-96AE-F2FC72B1401A}" type="presParOf" srcId="{59442FE1-BAF5-8B40-8808-029B6A0E449D}" destId="{729E7BD7-C895-634A-8E63-280DB51EBA01}" srcOrd="1" destOrd="0" presId="urn:microsoft.com/office/officeart/2005/8/layout/process1"/>
    <dgm:cxn modelId="{0C5DAF72-2186-4647-8157-7267DE317C9E}" type="presParOf" srcId="{729E7BD7-C895-634A-8E63-280DB51EBA01}" destId="{5B9CF641-481B-C34A-B992-BF872C870D29}" srcOrd="0" destOrd="0" presId="urn:microsoft.com/office/officeart/2005/8/layout/process1"/>
    <dgm:cxn modelId="{1C7C80E6-3B12-4C42-864B-33BB1F7ABF9C}" type="presParOf" srcId="{59442FE1-BAF5-8B40-8808-029B6A0E449D}" destId="{8D7B26DD-A036-EB4F-88DD-245D0C9C433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9D60C5-6F09-5648-BFC5-679A8BFCDB35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A2315A-F223-F146-A94D-2E997AD4FD71}">
      <dgm:prSet phldrT="[Text]"/>
      <dgm:spPr/>
      <dgm:t>
        <a:bodyPr/>
        <a:lstStyle/>
        <a:p>
          <a:r>
            <a:rPr lang="en-US" dirty="0" err="1" smtClean="0"/>
            <a:t>Motivo</a:t>
          </a:r>
          <a:r>
            <a:rPr lang="en-US" dirty="0" smtClean="0"/>
            <a:t> </a:t>
          </a:r>
          <a:r>
            <a:rPr lang="en-US" dirty="0" err="1" smtClean="0"/>
            <a:t>que</a:t>
          </a:r>
          <a:r>
            <a:rPr lang="en-US" dirty="0" smtClean="0"/>
            <a:t> </a:t>
          </a:r>
          <a:r>
            <a:rPr lang="en-US" dirty="0" err="1" smtClean="0"/>
            <a:t>dá</a:t>
          </a:r>
          <a:r>
            <a:rPr lang="en-US" dirty="0" smtClean="0"/>
            <a:t> </a:t>
          </a:r>
          <a:r>
            <a:rPr lang="en-US" dirty="0" err="1" smtClean="0"/>
            <a:t>origem</a:t>
          </a:r>
          <a:r>
            <a:rPr lang="en-US" dirty="0" smtClean="0"/>
            <a:t> a </a:t>
          </a:r>
          <a:r>
            <a:rPr lang="en-US" dirty="0" err="1" smtClean="0"/>
            <a:t>uma</a:t>
          </a:r>
          <a:r>
            <a:rPr lang="en-US" dirty="0" smtClean="0"/>
            <a:t> </a:t>
          </a:r>
          <a:r>
            <a:rPr lang="en-US" dirty="0" err="1" smtClean="0"/>
            <a:t>ação</a:t>
          </a:r>
          <a:r>
            <a:rPr lang="en-US" dirty="0" smtClean="0"/>
            <a:t> </a:t>
          </a:r>
          <a:r>
            <a:rPr lang="en-US" dirty="0" err="1" smtClean="0"/>
            <a:t>humana</a:t>
          </a:r>
          <a:endParaRPr lang="en-US" dirty="0"/>
        </a:p>
      </dgm:t>
    </dgm:pt>
    <dgm:pt modelId="{79462AFF-A351-EB47-B9B1-5B8A85B1EE8B}" type="parTrans" cxnId="{C79AED1E-9A29-5248-8031-65CC08AF5431}">
      <dgm:prSet/>
      <dgm:spPr/>
      <dgm:t>
        <a:bodyPr/>
        <a:lstStyle/>
        <a:p>
          <a:endParaRPr lang="en-US"/>
        </a:p>
      </dgm:t>
    </dgm:pt>
    <dgm:pt modelId="{53CE0E66-4260-344F-987E-B0CCF9B744DB}" type="sibTrans" cxnId="{C79AED1E-9A29-5248-8031-65CC08AF5431}">
      <dgm:prSet/>
      <dgm:spPr/>
      <dgm:t>
        <a:bodyPr/>
        <a:lstStyle/>
        <a:p>
          <a:endParaRPr lang="en-US"/>
        </a:p>
      </dgm:t>
    </dgm:pt>
    <dgm:pt modelId="{28CA16B1-3BF3-384B-85B8-33E2DCDDF0EC}">
      <dgm:prSet phldrT="[Text]"/>
      <dgm:spPr/>
      <dgm:t>
        <a:bodyPr/>
        <a:lstStyle/>
        <a:p>
          <a:r>
            <a:rPr lang="en-US" dirty="0" err="1" smtClean="0"/>
            <a:t>Desejo</a:t>
          </a:r>
          <a:endParaRPr lang="en-US" dirty="0"/>
        </a:p>
      </dgm:t>
    </dgm:pt>
    <dgm:pt modelId="{6CE9C444-4380-934A-B9E0-CC127AC86DE9}" type="parTrans" cxnId="{F25475FD-D622-D54D-A650-D467D4826646}">
      <dgm:prSet/>
      <dgm:spPr/>
      <dgm:t>
        <a:bodyPr/>
        <a:lstStyle/>
        <a:p>
          <a:endParaRPr lang="en-US"/>
        </a:p>
      </dgm:t>
    </dgm:pt>
    <dgm:pt modelId="{6CAE462A-3520-CA4E-A4AD-AB031BA6EEE7}" type="sibTrans" cxnId="{F25475FD-D622-D54D-A650-D467D4826646}">
      <dgm:prSet/>
      <dgm:spPr/>
      <dgm:t>
        <a:bodyPr/>
        <a:lstStyle/>
        <a:p>
          <a:endParaRPr lang="en-US"/>
        </a:p>
      </dgm:t>
    </dgm:pt>
    <dgm:pt modelId="{795A638E-EAB0-8C4C-B413-7A566B9DC3D2}">
      <dgm:prSet phldrT="[Text]"/>
      <dgm:spPr/>
      <dgm:t>
        <a:bodyPr/>
        <a:lstStyle/>
        <a:p>
          <a:r>
            <a:rPr lang="en-US" dirty="0" smtClean="0"/>
            <a:t>Tem </a:t>
          </a:r>
          <a:r>
            <a:rPr lang="en-US" dirty="0" err="1" smtClean="0"/>
            <a:t>por</a:t>
          </a:r>
          <a:r>
            <a:rPr lang="en-US" dirty="0" smtClean="0"/>
            <a:t> </a:t>
          </a:r>
          <a:r>
            <a:rPr lang="en-US" dirty="0" err="1" smtClean="0"/>
            <a:t>fundamento</a:t>
          </a:r>
          <a:r>
            <a:rPr lang="en-US" dirty="0" smtClean="0"/>
            <a:t> </a:t>
          </a:r>
          <a:r>
            <a:rPr lang="en-US" dirty="0" err="1" smtClean="0"/>
            <a:t>os</a:t>
          </a:r>
          <a:r>
            <a:rPr lang="en-US" dirty="0" smtClean="0"/>
            <a:t> </a:t>
          </a:r>
          <a:r>
            <a:rPr lang="en-US" dirty="0" err="1" smtClean="0"/>
            <a:t>nossos</a:t>
          </a:r>
          <a:r>
            <a:rPr lang="en-US" dirty="0" smtClean="0"/>
            <a:t> </a:t>
          </a:r>
          <a:r>
            <a:rPr lang="en-US" dirty="0" err="1" smtClean="0"/>
            <a:t>instintos</a:t>
          </a:r>
          <a:r>
            <a:rPr lang="en-US" dirty="0" smtClean="0"/>
            <a:t>, a </a:t>
          </a:r>
          <a:r>
            <a:rPr lang="en-US" dirty="0" err="1" smtClean="0"/>
            <a:t>nossa</a:t>
          </a:r>
          <a:r>
            <a:rPr lang="en-US" dirty="0" smtClean="0"/>
            <a:t> </a:t>
          </a:r>
          <a:r>
            <a:rPr lang="en-US" dirty="0" err="1" smtClean="0"/>
            <a:t>natureza</a:t>
          </a:r>
          <a:r>
            <a:rPr lang="en-US" dirty="0" smtClean="0"/>
            <a:t> animal, </a:t>
          </a:r>
          <a:r>
            <a:rPr lang="en-US" dirty="0" err="1" smtClean="0"/>
            <a:t>corpórea</a:t>
          </a:r>
          <a:r>
            <a:rPr lang="en-US" dirty="0" smtClean="0"/>
            <a:t>, material.</a:t>
          </a:r>
          <a:endParaRPr lang="en-US" dirty="0"/>
        </a:p>
      </dgm:t>
    </dgm:pt>
    <dgm:pt modelId="{FBF8BB5D-7CC6-E04A-9DF3-F66353145CB6}" type="parTrans" cxnId="{79F4F2A6-C820-194F-9E73-35C7B230428C}">
      <dgm:prSet/>
      <dgm:spPr/>
      <dgm:t>
        <a:bodyPr/>
        <a:lstStyle/>
        <a:p>
          <a:endParaRPr lang="en-US"/>
        </a:p>
      </dgm:t>
    </dgm:pt>
    <dgm:pt modelId="{293B44AA-C4F0-7247-BB73-79BFD2713418}" type="sibTrans" cxnId="{79F4F2A6-C820-194F-9E73-35C7B230428C}">
      <dgm:prSet/>
      <dgm:spPr/>
      <dgm:t>
        <a:bodyPr/>
        <a:lstStyle/>
        <a:p>
          <a:endParaRPr lang="en-US"/>
        </a:p>
      </dgm:t>
    </dgm:pt>
    <dgm:pt modelId="{D6F30B3F-EDDC-4D49-A40D-2D84BF5D0F0A}">
      <dgm:prSet phldrT="[Text]"/>
      <dgm:spPr/>
      <dgm:t>
        <a:bodyPr/>
        <a:lstStyle/>
        <a:p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múltiplo</a:t>
          </a:r>
          <a:r>
            <a:rPr lang="en-US" dirty="0" smtClean="0"/>
            <a:t>. Ex.: </a:t>
          </a:r>
          <a:r>
            <a:rPr lang="en-US" dirty="0" err="1" smtClean="0"/>
            <a:t>posso</a:t>
          </a:r>
          <a:r>
            <a:rPr lang="en-US" dirty="0" smtClean="0"/>
            <a:t> </a:t>
          </a:r>
          <a:r>
            <a:rPr lang="en-US" dirty="0" err="1" smtClean="0"/>
            <a:t>agir</a:t>
          </a:r>
          <a:r>
            <a:rPr lang="en-US" dirty="0" smtClean="0"/>
            <a:t> </a:t>
          </a:r>
          <a:r>
            <a:rPr lang="en-US" dirty="0" err="1" smtClean="0"/>
            <a:t>motivada</a:t>
          </a:r>
          <a:r>
            <a:rPr lang="en-US" dirty="0" smtClean="0"/>
            <a:t> </a:t>
          </a:r>
          <a:r>
            <a:rPr lang="en-US" dirty="0" err="1" smtClean="0"/>
            <a:t>desejo</a:t>
          </a:r>
          <a:r>
            <a:rPr lang="en-US" dirty="0" smtClean="0"/>
            <a:t> de comer, de </a:t>
          </a:r>
          <a:r>
            <a:rPr lang="en-US" dirty="0" err="1" smtClean="0"/>
            <a:t>dormir</a:t>
          </a:r>
          <a:r>
            <a:rPr lang="en-US" dirty="0" smtClean="0"/>
            <a:t>, de </a:t>
          </a:r>
          <a:r>
            <a:rPr lang="en-US" dirty="0" err="1" smtClean="0"/>
            <a:t>dominar</a:t>
          </a:r>
          <a:r>
            <a:rPr lang="en-US" dirty="0" smtClean="0"/>
            <a:t>, de </a:t>
          </a:r>
          <a:r>
            <a:rPr lang="en-US" dirty="0" err="1" smtClean="0"/>
            <a:t>sentir</a:t>
          </a:r>
          <a:r>
            <a:rPr lang="en-US" dirty="0" smtClean="0"/>
            <a:t> </a:t>
          </a:r>
          <a:r>
            <a:rPr lang="en-US" dirty="0" err="1" smtClean="0"/>
            <a:t>prazer</a:t>
          </a:r>
          <a:r>
            <a:rPr lang="en-US" dirty="0" smtClean="0"/>
            <a:t> etc.</a:t>
          </a:r>
          <a:endParaRPr lang="en-US" dirty="0"/>
        </a:p>
      </dgm:t>
    </dgm:pt>
    <dgm:pt modelId="{396969BD-8D26-4148-9A43-810FBE4FE408}" type="parTrans" cxnId="{766DAD0D-5D99-5B42-BA57-AF6E25EECD8F}">
      <dgm:prSet/>
      <dgm:spPr/>
      <dgm:t>
        <a:bodyPr/>
        <a:lstStyle/>
        <a:p>
          <a:endParaRPr lang="en-US"/>
        </a:p>
      </dgm:t>
    </dgm:pt>
    <dgm:pt modelId="{FC37ACE9-8EA2-7342-A68C-DB1D6C5CF8A0}" type="sibTrans" cxnId="{766DAD0D-5D99-5B42-BA57-AF6E25EECD8F}">
      <dgm:prSet/>
      <dgm:spPr/>
      <dgm:t>
        <a:bodyPr/>
        <a:lstStyle/>
        <a:p>
          <a:endParaRPr lang="en-US"/>
        </a:p>
      </dgm:t>
    </dgm:pt>
    <dgm:pt modelId="{DC4A29E9-6CAE-9C43-94B1-388B149C8E67}">
      <dgm:prSet phldrT="[Text]"/>
      <dgm:spPr/>
      <dgm:t>
        <a:bodyPr/>
        <a:lstStyle/>
        <a:p>
          <a:r>
            <a:rPr lang="en-US" dirty="0" err="1" smtClean="0"/>
            <a:t>Vontade</a:t>
          </a:r>
          <a:endParaRPr lang="en-US" dirty="0"/>
        </a:p>
      </dgm:t>
    </dgm:pt>
    <dgm:pt modelId="{57C229C0-C8E0-4644-8FD3-523CE8F45462}" type="parTrans" cxnId="{4FA4FFE3-680A-2640-A59D-21D6EFBF80A8}">
      <dgm:prSet/>
      <dgm:spPr/>
      <dgm:t>
        <a:bodyPr/>
        <a:lstStyle/>
        <a:p>
          <a:endParaRPr lang="en-US"/>
        </a:p>
      </dgm:t>
    </dgm:pt>
    <dgm:pt modelId="{D1989085-96CF-154D-80E0-B89831311C28}" type="sibTrans" cxnId="{4FA4FFE3-680A-2640-A59D-21D6EFBF80A8}">
      <dgm:prSet/>
      <dgm:spPr/>
      <dgm:t>
        <a:bodyPr/>
        <a:lstStyle/>
        <a:p>
          <a:endParaRPr lang="en-US"/>
        </a:p>
      </dgm:t>
    </dgm:pt>
    <dgm:pt modelId="{ABDD2FA5-13FD-444D-8143-E0B629CD7BE2}">
      <dgm:prSet phldrT="[Text]"/>
      <dgm:spPr/>
      <dgm:t>
        <a:bodyPr/>
        <a:lstStyle/>
        <a:p>
          <a:r>
            <a:rPr lang="en-US" dirty="0" smtClean="0"/>
            <a:t>Tem </a:t>
          </a:r>
          <a:r>
            <a:rPr lang="en-US" dirty="0" err="1" smtClean="0"/>
            <a:t>por</a:t>
          </a:r>
          <a:r>
            <a:rPr lang="en-US" dirty="0" smtClean="0"/>
            <a:t> </a:t>
          </a:r>
          <a:r>
            <a:rPr lang="en-US" dirty="0" err="1" smtClean="0"/>
            <a:t>fundamento</a:t>
          </a:r>
          <a:r>
            <a:rPr lang="en-US" dirty="0" smtClean="0"/>
            <a:t> a </a:t>
          </a:r>
          <a:r>
            <a:rPr lang="en-US" dirty="0" err="1" smtClean="0"/>
            <a:t>racionalidade</a:t>
          </a:r>
          <a:r>
            <a:rPr lang="en-US" dirty="0" smtClean="0"/>
            <a:t> </a:t>
          </a:r>
          <a:r>
            <a:rPr lang="en-US" dirty="0" err="1" smtClean="0"/>
            <a:t>humana</a:t>
          </a:r>
          <a:r>
            <a:rPr lang="en-US" dirty="0" smtClean="0"/>
            <a:t>.</a:t>
          </a:r>
          <a:endParaRPr lang="en-US" dirty="0"/>
        </a:p>
      </dgm:t>
    </dgm:pt>
    <dgm:pt modelId="{BFFC9331-FF3B-A544-92CF-0F9D5C2A7AFC}" type="parTrans" cxnId="{7B1640C1-5141-6A41-B1D1-574BDF52119F}">
      <dgm:prSet/>
      <dgm:spPr/>
      <dgm:t>
        <a:bodyPr/>
        <a:lstStyle/>
        <a:p>
          <a:endParaRPr lang="en-US"/>
        </a:p>
      </dgm:t>
    </dgm:pt>
    <dgm:pt modelId="{099E7974-78EA-2247-A12A-8CC4644FA473}" type="sibTrans" cxnId="{7B1640C1-5141-6A41-B1D1-574BDF52119F}">
      <dgm:prSet/>
      <dgm:spPr/>
      <dgm:t>
        <a:bodyPr/>
        <a:lstStyle/>
        <a:p>
          <a:endParaRPr lang="en-US"/>
        </a:p>
      </dgm:t>
    </dgm:pt>
    <dgm:pt modelId="{A37D89D0-F568-B743-A810-B5AE33168085}">
      <dgm:prSet/>
      <dgm:spPr/>
      <dgm:t>
        <a:bodyPr/>
        <a:lstStyle/>
        <a:p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una</a:t>
          </a:r>
          <a:r>
            <a:rPr lang="en-US" dirty="0" smtClean="0"/>
            <a:t>. </a:t>
          </a:r>
          <a:r>
            <a:rPr lang="en-US" dirty="0" err="1" smtClean="0"/>
            <a:t>Eu</a:t>
          </a:r>
          <a:r>
            <a:rPr lang="en-US" dirty="0" smtClean="0"/>
            <a:t> </a:t>
          </a:r>
          <a:r>
            <a:rPr lang="en-US" dirty="0" err="1" smtClean="0"/>
            <a:t>tenho</a:t>
          </a:r>
          <a:r>
            <a:rPr lang="en-US" dirty="0" smtClean="0"/>
            <a:t> </a:t>
          </a:r>
          <a:r>
            <a:rPr lang="en-US" dirty="0" err="1" smtClean="0"/>
            <a:t>vontade</a:t>
          </a:r>
          <a:r>
            <a:rPr lang="en-US" dirty="0" smtClean="0"/>
            <a:t> de </a:t>
          </a:r>
          <a:r>
            <a:rPr lang="en-US" dirty="0" err="1" smtClean="0"/>
            <a:t>obedecer</a:t>
          </a:r>
          <a:r>
            <a:rPr lang="en-US" dirty="0" smtClean="0"/>
            <a:t> </a:t>
          </a:r>
          <a:r>
            <a:rPr lang="en-US" dirty="0" err="1" smtClean="0"/>
            <a:t>por</a:t>
          </a:r>
          <a:r>
            <a:rPr lang="en-US" dirty="0" smtClean="0"/>
            <a:t> </a:t>
          </a:r>
          <a:r>
            <a:rPr lang="en-US" dirty="0" err="1" smtClean="0"/>
            <a:t>dever</a:t>
          </a:r>
          <a:r>
            <a:rPr lang="en-US" dirty="0" smtClean="0"/>
            <a:t> </a:t>
          </a:r>
          <a:r>
            <a:rPr lang="en-US" dirty="0" err="1" smtClean="0"/>
            <a:t>ao</a:t>
          </a:r>
          <a:r>
            <a:rPr lang="en-US" dirty="0" smtClean="0"/>
            <a:t>  </a:t>
          </a:r>
          <a:r>
            <a:rPr lang="en-US" dirty="0" err="1" smtClean="0"/>
            <a:t>princípio</a:t>
          </a:r>
          <a:r>
            <a:rPr lang="en-US" dirty="0" smtClean="0"/>
            <a:t> </a:t>
          </a:r>
          <a:r>
            <a:rPr lang="en-US" dirty="0" err="1" smtClean="0"/>
            <a:t>supremo</a:t>
          </a:r>
          <a:r>
            <a:rPr lang="en-US" dirty="0" smtClean="0"/>
            <a:t> da </a:t>
          </a:r>
          <a:r>
            <a:rPr lang="en-US" dirty="0" err="1" smtClean="0"/>
            <a:t>moralidade</a:t>
          </a:r>
          <a:r>
            <a:rPr lang="en-US" dirty="0" smtClean="0"/>
            <a:t>.</a:t>
          </a:r>
          <a:endParaRPr lang="en-US" dirty="0"/>
        </a:p>
      </dgm:t>
    </dgm:pt>
    <dgm:pt modelId="{235ACFEF-4661-954F-A461-2363568AE6FD}" type="parTrans" cxnId="{A87C5207-D644-F24E-96A0-C754ECD2F87A}">
      <dgm:prSet/>
      <dgm:spPr/>
      <dgm:t>
        <a:bodyPr/>
        <a:lstStyle/>
        <a:p>
          <a:endParaRPr lang="en-US"/>
        </a:p>
      </dgm:t>
    </dgm:pt>
    <dgm:pt modelId="{9942E88B-0CC6-4A4B-9A82-7338649E852B}" type="sibTrans" cxnId="{A87C5207-D644-F24E-96A0-C754ECD2F87A}">
      <dgm:prSet/>
      <dgm:spPr/>
      <dgm:t>
        <a:bodyPr/>
        <a:lstStyle/>
        <a:p>
          <a:endParaRPr lang="en-US"/>
        </a:p>
      </dgm:t>
    </dgm:pt>
    <dgm:pt modelId="{90F598E5-1922-2144-B96B-D7CFAA672A49}" type="pres">
      <dgm:prSet presAssocID="{039D60C5-6F09-5648-BFC5-679A8BFCDB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CE145-7A3D-FB40-9E06-2FC8D8D2E0F4}" type="pres">
      <dgm:prSet presAssocID="{2BA2315A-F223-F146-A94D-2E997AD4FD71}" presName="root1" presStyleCnt="0"/>
      <dgm:spPr/>
    </dgm:pt>
    <dgm:pt modelId="{E94FD91C-D3E4-5B49-9BE9-03AD6F467938}" type="pres">
      <dgm:prSet presAssocID="{2BA2315A-F223-F146-A94D-2E997AD4FD7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CE795-53CC-E74D-B286-CDC296644282}" type="pres">
      <dgm:prSet presAssocID="{2BA2315A-F223-F146-A94D-2E997AD4FD71}" presName="level2hierChild" presStyleCnt="0"/>
      <dgm:spPr/>
    </dgm:pt>
    <dgm:pt modelId="{5590D29F-40CF-8A4C-873E-A94FB5EC923D}" type="pres">
      <dgm:prSet presAssocID="{6CE9C444-4380-934A-B9E0-CC127AC86DE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2B61EEB-9A27-A34B-9ACB-9EF4F082B5F8}" type="pres">
      <dgm:prSet presAssocID="{6CE9C444-4380-934A-B9E0-CC127AC86DE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5D85455-37E7-0D43-B39A-ACE5643B2716}" type="pres">
      <dgm:prSet presAssocID="{28CA16B1-3BF3-384B-85B8-33E2DCDDF0EC}" presName="root2" presStyleCnt="0"/>
      <dgm:spPr/>
    </dgm:pt>
    <dgm:pt modelId="{9E0ACECB-BC28-774D-938F-80495F002C20}" type="pres">
      <dgm:prSet presAssocID="{28CA16B1-3BF3-384B-85B8-33E2DCDDF0E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D71FD-3152-A442-A3F5-49BA3F8E9BDD}" type="pres">
      <dgm:prSet presAssocID="{28CA16B1-3BF3-384B-85B8-33E2DCDDF0EC}" presName="level3hierChild" presStyleCnt="0"/>
      <dgm:spPr/>
    </dgm:pt>
    <dgm:pt modelId="{62DCD4E2-3212-C844-85C9-901F56BD2EE7}" type="pres">
      <dgm:prSet presAssocID="{FBF8BB5D-7CC6-E04A-9DF3-F66353145CB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7922282-59A3-AC43-80F1-BB9D2B01D91B}" type="pres">
      <dgm:prSet presAssocID="{FBF8BB5D-7CC6-E04A-9DF3-F66353145CB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ABBF59A-7D8F-7047-8331-BC1996E5FBE3}" type="pres">
      <dgm:prSet presAssocID="{795A638E-EAB0-8C4C-B413-7A566B9DC3D2}" presName="root2" presStyleCnt="0"/>
      <dgm:spPr/>
    </dgm:pt>
    <dgm:pt modelId="{1A79E4C9-243B-6F41-97CB-8570803430FC}" type="pres">
      <dgm:prSet presAssocID="{795A638E-EAB0-8C4C-B413-7A566B9DC3D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0EED2-0244-F94D-92DE-1206771926A1}" type="pres">
      <dgm:prSet presAssocID="{795A638E-EAB0-8C4C-B413-7A566B9DC3D2}" presName="level3hierChild" presStyleCnt="0"/>
      <dgm:spPr/>
    </dgm:pt>
    <dgm:pt modelId="{320B553C-84AF-674A-BC5B-DF7A935D563E}" type="pres">
      <dgm:prSet presAssocID="{396969BD-8D26-4148-9A43-810FBE4FE40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3D391F9-E0BA-0D48-A082-08C41AC148DD}" type="pres">
      <dgm:prSet presAssocID="{396969BD-8D26-4148-9A43-810FBE4FE40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E6C1012-6624-7A40-9F11-6A65588218E8}" type="pres">
      <dgm:prSet presAssocID="{D6F30B3F-EDDC-4D49-A40D-2D84BF5D0F0A}" presName="root2" presStyleCnt="0"/>
      <dgm:spPr/>
    </dgm:pt>
    <dgm:pt modelId="{60347E2F-A5CD-2444-9341-F4D9F97DDF43}" type="pres">
      <dgm:prSet presAssocID="{D6F30B3F-EDDC-4D49-A40D-2D84BF5D0F0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C83E9-5D6C-C242-9E15-A2E5C491593C}" type="pres">
      <dgm:prSet presAssocID="{D6F30B3F-EDDC-4D49-A40D-2D84BF5D0F0A}" presName="level3hierChild" presStyleCnt="0"/>
      <dgm:spPr/>
    </dgm:pt>
    <dgm:pt modelId="{C1B6A1DE-5846-E54C-AF05-F630D05B0ED5}" type="pres">
      <dgm:prSet presAssocID="{57C229C0-C8E0-4644-8FD3-523CE8F4546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0E15C4E-4D15-DE4B-A906-9ED92B92A904}" type="pres">
      <dgm:prSet presAssocID="{57C229C0-C8E0-4644-8FD3-523CE8F4546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F1421D0-5B92-3845-8C0A-3430A61BE110}" type="pres">
      <dgm:prSet presAssocID="{DC4A29E9-6CAE-9C43-94B1-388B149C8E67}" presName="root2" presStyleCnt="0"/>
      <dgm:spPr/>
    </dgm:pt>
    <dgm:pt modelId="{E89C3816-1E49-5343-AF5C-732C2CDE9B9E}" type="pres">
      <dgm:prSet presAssocID="{DC4A29E9-6CAE-9C43-94B1-388B149C8E6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8634A-A381-E847-A382-B301CEEB599B}" type="pres">
      <dgm:prSet presAssocID="{DC4A29E9-6CAE-9C43-94B1-388B149C8E67}" presName="level3hierChild" presStyleCnt="0"/>
      <dgm:spPr/>
    </dgm:pt>
    <dgm:pt modelId="{68619B85-5EA1-6D47-8382-8FBAAECC89FC}" type="pres">
      <dgm:prSet presAssocID="{BFFC9331-FF3B-A544-92CF-0F9D5C2A7AFC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8B112BB3-F819-E248-AF25-B97B78107181}" type="pres">
      <dgm:prSet presAssocID="{BFFC9331-FF3B-A544-92CF-0F9D5C2A7AFC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46843D5-650C-034A-991D-BD3EAF7C589D}" type="pres">
      <dgm:prSet presAssocID="{ABDD2FA5-13FD-444D-8143-E0B629CD7BE2}" presName="root2" presStyleCnt="0"/>
      <dgm:spPr/>
    </dgm:pt>
    <dgm:pt modelId="{6F3B3CE1-44EB-DE4F-9B98-B31D281B0218}" type="pres">
      <dgm:prSet presAssocID="{ABDD2FA5-13FD-444D-8143-E0B629CD7BE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2670A8-CA60-474B-9306-8BD0703E01CF}" type="pres">
      <dgm:prSet presAssocID="{ABDD2FA5-13FD-444D-8143-E0B629CD7BE2}" presName="level3hierChild" presStyleCnt="0"/>
      <dgm:spPr/>
    </dgm:pt>
    <dgm:pt modelId="{596DF0FC-7F26-A141-A3A0-27C413A67597}" type="pres">
      <dgm:prSet presAssocID="{235ACFEF-4661-954F-A461-2363568AE6F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7F87CE6-8F49-7F43-9D0D-57F309AB0BD6}" type="pres">
      <dgm:prSet presAssocID="{235ACFEF-4661-954F-A461-2363568AE6F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318CF309-A490-FD47-8D58-E4480156D879}" type="pres">
      <dgm:prSet presAssocID="{A37D89D0-F568-B743-A810-B5AE33168085}" presName="root2" presStyleCnt="0"/>
      <dgm:spPr/>
    </dgm:pt>
    <dgm:pt modelId="{B738EE23-A3CE-6F45-87B9-B569E960A40F}" type="pres">
      <dgm:prSet presAssocID="{A37D89D0-F568-B743-A810-B5AE3316808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2FBD65-38F5-654C-9EF3-03BBDB239DEC}" type="pres">
      <dgm:prSet presAssocID="{A37D89D0-F568-B743-A810-B5AE33168085}" presName="level3hierChild" presStyleCnt="0"/>
      <dgm:spPr/>
    </dgm:pt>
  </dgm:ptLst>
  <dgm:cxnLst>
    <dgm:cxn modelId="{C79AED1E-9A29-5248-8031-65CC08AF5431}" srcId="{039D60C5-6F09-5648-BFC5-679A8BFCDB35}" destId="{2BA2315A-F223-F146-A94D-2E997AD4FD71}" srcOrd="0" destOrd="0" parTransId="{79462AFF-A351-EB47-B9B1-5B8A85B1EE8B}" sibTransId="{53CE0E66-4260-344F-987E-B0CCF9B744DB}"/>
    <dgm:cxn modelId="{79F4F2A6-C820-194F-9E73-35C7B230428C}" srcId="{28CA16B1-3BF3-384B-85B8-33E2DCDDF0EC}" destId="{795A638E-EAB0-8C4C-B413-7A566B9DC3D2}" srcOrd="0" destOrd="0" parTransId="{FBF8BB5D-7CC6-E04A-9DF3-F66353145CB6}" sibTransId="{293B44AA-C4F0-7247-BB73-79BFD2713418}"/>
    <dgm:cxn modelId="{275A2003-8985-9A48-828B-B0E05DB987D5}" type="presOf" srcId="{FBF8BB5D-7CC6-E04A-9DF3-F66353145CB6}" destId="{27922282-59A3-AC43-80F1-BB9D2B01D91B}" srcOrd="1" destOrd="0" presId="urn:microsoft.com/office/officeart/2005/8/layout/hierarchy2"/>
    <dgm:cxn modelId="{2C82BA00-8112-0B43-A9ED-9B54C69BCE6B}" type="presOf" srcId="{795A638E-EAB0-8C4C-B413-7A566B9DC3D2}" destId="{1A79E4C9-243B-6F41-97CB-8570803430FC}" srcOrd="0" destOrd="0" presId="urn:microsoft.com/office/officeart/2005/8/layout/hierarchy2"/>
    <dgm:cxn modelId="{4FA4FFE3-680A-2640-A59D-21D6EFBF80A8}" srcId="{2BA2315A-F223-F146-A94D-2E997AD4FD71}" destId="{DC4A29E9-6CAE-9C43-94B1-388B149C8E67}" srcOrd="1" destOrd="0" parTransId="{57C229C0-C8E0-4644-8FD3-523CE8F45462}" sibTransId="{D1989085-96CF-154D-80E0-B89831311C28}"/>
    <dgm:cxn modelId="{0A112A3B-7D28-9A42-A708-60889D8EB513}" type="presOf" srcId="{ABDD2FA5-13FD-444D-8143-E0B629CD7BE2}" destId="{6F3B3CE1-44EB-DE4F-9B98-B31D281B0218}" srcOrd="0" destOrd="0" presId="urn:microsoft.com/office/officeart/2005/8/layout/hierarchy2"/>
    <dgm:cxn modelId="{542158CC-1A64-914A-894D-0AE8429CAD7F}" type="presOf" srcId="{28CA16B1-3BF3-384B-85B8-33E2DCDDF0EC}" destId="{9E0ACECB-BC28-774D-938F-80495F002C20}" srcOrd="0" destOrd="0" presId="urn:microsoft.com/office/officeart/2005/8/layout/hierarchy2"/>
    <dgm:cxn modelId="{AEF4C6C9-2C44-FC4B-8B5B-204686C04E32}" type="presOf" srcId="{A37D89D0-F568-B743-A810-B5AE33168085}" destId="{B738EE23-A3CE-6F45-87B9-B569E960A40F}" srcOrd="0" destOrd="0" presId="urn:microsoft.com/office/officeart/2005/8/layout/hierarchy2"/>
    <dgm:cxn modelId="{80B984CF-57A6-564E-8925-E983C9E0D2D6}" type="presOf" srcId="{57C229C0-C8E0-4644-8FD3-523CE8F45462}" destId="{F0E15C4E-4D15-DE4B-A906-9ED92B92A904}" srcOrd="1" destOrd="0" presId="urn:microsoft.com/office/officeart/2005/8/layout/hierarchy2"/>
    <dgm:cxn modelId="{A87C5207-D644-F24E-96A0-C754ECD2F87A}" srcId="{DC4A29E9-6CAE-9C43-94B1-388B149C8E67}" destId="{A37D89D0-F568-B743-A810-B5AE33168085}" srcOrd="1" destOrd="0" parTransId="{235ACFEF-4661-954F-A461-2363568AE6FD}" sibTransId="{9942E88B-0CC6-4A4B-9A82-7338649E852B}"/>
    <dgm:cxn modelId="{6E4C260D-8ED7-8E4F-91AE-DBFF7E118615}" type="presOf" srcId="{FBF8BB5D-7CC6-E04A-9DF3-F66353145CB6}" destId="{62DCD4E2-3212-C844-85C9-901F56BD2EE7}" srcOrd="0" destOrd="0" presId="urn:microsoft.com/office/officeart/2005/8/layout/hierarchy2"/>
    <dgm:cxn modelId="{8086E213-EB9D-A146-9DE7-0A0AC8A88ACB}" type="presOf" srcId="{235ACFEF-4661-954F-A461-2363568AE6FD}" destId="{77F87CE6-8F49-7F43-9D0D-57F309AB0BD6}" srcOrd="1" destOrd="0" presId="urn:microsoft.com/office/officeart/2005/8/layout/hierarchy2"/>
    <dgm:cxn modelId="{2743D4A8-1271-274E-8B86-C5ABA00EC6EE}" type="presOf" srcId="{235ACFEF-4661-954F-A461-2363568AE6FD}" destId="{596DF0FC-7F26-A141-A3A0-27C413A67597}" srcOrd="0" destOrd="0" presId="urn:microsoft.com/office/officeart/2005/8/layout/hierarchy2"/>
    <dgm:cxn modelId="{98E859B7-EC39-2042-A518-70F9C46A4824}" type="presOf" srcId="{2BA2315A-F223-F146-A94D-2E997AD4FD71}" destId="{E94FD91C-D3E4-5B49-9BE9-03AD6F467938}" srcOrd="0" destOrd="0" presId="urn:microsoft.com/office/officeart/2005/8/layout/hierarchy2"/>
    <dgm:cxn modelId="{1DC7F9FC-1987-D64E-9A7F-3982CB0944F7}" type="presOf" srcId="{396969BD-8D26-4148-9A43-810FBE4FE408}" destId="{33D391F9-E0BA-0D48-A082-08C41AC148DD}" srcOrd="1" destOrd="0" presId="urn:microsoft.com/office/officeart/2005/8/layout/hierarchy2"/>
    <dgm:cxn modelId="{D0696E6D-4F94-AE42-BC7D-49769660CDBB}" type="presOf" srcId="{039D60C5-6F09-5648-BFC5-679A8BFCDB35}" destId="{90F598E5-1922-2144-B96B-D7CFAA672A49}" srcOrd="0" destOrd="0" presId="urn:microsoft.com/office/officeart/2005/8/layout/hierarchy2"/>
    <dgm:cxn modelId="{26ACD3B1-6DA3-8E49-846E-96BAD61C5FC6}" type="presOf" srcId="{6CE9C444-4380-934A-B9E0-CC127AC86DE9}" destId="{D2B61EEB-9A27-A34B-9ACB-9EF4F082B5F8}" srcOrd="1" destOrd="0" presId="urn:microsoft.com/office/officeart/2005/8/layout/hierarchy2"/>
    <dgm:cxn modelId="{F25475FD-D622-D54D-A650-D467D4826646}" srcId="{2BA2315A-F223-F146-A94D-2E997AD4FD71}" destId="{28CA16B1-3BF3-384B-85B8-33E2DCDDF0EC}" srcOrd="0" destOrd="0" parTransId="{6CE9C444-4380-934A-B9E0-CC127AC86DE9}" sibTransId="{6CAE462A-3520-CA4E-A4AD-AB031BA6EEE7}"/>
    <dgm:cxn modelId="{26C184FA-237E-B74F-B597-32C0360EDE88}" type="presOf" srcId="{D6F30B3F-EDDC-4D49-A40D-2D84BF5D0F0A}" destId="{60347E2F-A5CD-2444-9341-F4D9F97DDF43}" srcOrd="0" destOrd="0" presId="urn:microsoft.com/office/officeart/2005/8/layout/hierarchy2"/>
    <dgm:cxn modelId="{BF0EE828-9874-934C-AB76-0EB46C397CC3}" type="presOf" srcId="{57C229C0-C8E0-4644-8FD3-523CE8F45462}" destId="{C1B6A1DE-5846-E54C-AF05-F630D05B0ED5}" srcOrd="0" destOrd="0" presId="urn:microsoft.com/office/officeart/2005/8/layout/hierarchy2"/>
    <dgm:cxn modelId="{63A2868D-9738-0B43-8AAE-760A27EF3A89}" type="presOf" srcId="{396969BD-8D26-4148-9A43-810FBE4FE408}" destId="{320B553C-84AF-674A-BC5B-DF7A935D563E}" srcOrd="0" destOrd="0" presId="urn:microsoft.com/office/officeart/2005/8/layout/hierarchy2"/>
    <dgm:cxn modelId="{BC90F72C-5D35-7746-8F9D-FFDE1A951D2A}" type="presOf" srcId="{6CE9C444-4380-934A-B9E0-CC127AC86DE9}" destId="{5590D29F-40CF-8A4C-873E-A94FB5EC923D}" srcOrd="0" destOrd="0" presId="urn:microsoft.com/office/officeart/2005/8/layout/hierarchy2"/>
    <dgm:cxn modelId="{7B1640C1-5141-6A41-B1D1-574BDF52119F}" srcId="{DC4A29E9-6CAE-9C43-94B1-388B149C8E67}" destId="{ABDD2FA5-13FD-444D-8143-E0B629CD7BE2}" srcOrd="0" destOrd="0" parTransId="{BFFC9331-FF3B-A544-92CF-0F9D5C2A7AFC}" sibTransId="{099E7974-78EA-2247-A12A-8CC4644FA473}"/>
    <dgm:cxn modelId="{773D96A1-A829-474E-B5F5-A7756E1C04F3}" type="presOf" srcId="{BFFC9331-FF3B-A544-92CF-0F9D5C2A7AFC}" destId="{8B112BB3-F819-E248-AF25-B97B78107181}" srcOrd="1" destOrd="0" presId="urn:microsoft.com/office/officeart/2005/8/layout/hierarchy2"/>
    <dgm:cxn modelId="{4A37CF37-D4B6-4247-B664-1A0D686F1112}" type="presOf" srcId="{DC4A29E9-6CAE-9C43-94B1-388B149C8E67}" destId="{E89C3816-1E49-5343-AF5C-732C2CDE9B9E}" srcOrd="0" destOrd="0" presId="urn:microsoft.com/office/officeart/2005/8/layout/hierarchy2"/>
    <dgm:cxn modelId="{C84CDBC1-35BE-9245-9C4A-76EFA50C78A3}" type="presOf" srcId="{BFFC9331-FF3B-A544-92CF-0F9D5C2A7AFC}" destId="{68619B85-5EA1-6D47-8382-8FBAAECC89FC}" srcOrd="0" destOrd="0" presId="urn:microsoft.com/office/officeart/2005/8/layout/hierarchy2"/>
    <dgm:cxn modelId="{766DAD0D-5D99-5B42-BA57-AF6E25EECD8F}" srcId="{28CA16B1-3BF3-384B-85B8-33E2DCDDF0EC}" destId="{D6F30B3F-EDDC-4D49-A40D-2D84BF5D0F0A}" srcOrd="1" destOrd="0" parTransId="{396969BD-8D26-4148-9A43-810FBE4FE408}" sibTransId="{FC37ACE9-8EA2-7342-A68C-DB1D6C5CF8A0}"/>
    <dgm:cxn modelId="{7D546128-580C-9348-90A9-638373FA9F1D}" type="presParOf" srcId="{90F598E5-1922-2144-B96B-D7CFAA672A49}" destId="{EA1CE145-7A3D-FB40-9E06-2FC8D8D2E0F4}" srcOrd="0" destOrd="0" presId="urn:microsoft.com/office/officeart/2005/8/layout/hierarchy2"/>
    <dgm:cxn modelId="{FE17A3D3-44E6-7346-8E21-72E8E4D1F669}" type="presParOf" srcId="{EA1CE145-7A3D-FB40-9E06-2FC8D8D2E0F4}" destId="{E94FD91C-D3E4-5B49-9BE9-03AD6F467938}" srcOrd="0" destOrd="0" presId="urn:microsoft.com/office/officeart/2005/8/layout/hierarchy2"/>
    <dgm:cxn modelId="{E4F8D6A3-AB4C-3641-9667-DD09186C9A08}" type="presParOf" srcId="{EA1CE145-7A3D-FB40-9E06-2FC8D8D2E0F4}" destId="{915CE795-53CC-E74D-B286-CDC296644282}" srcOrd="1" destOrd="0" presId="urn:microsoft.com/office/officeart/2005/8/layout/hierarchy2"/>
    <dgm:cxn modelId="{1B92196F-01D3-9F44-96F0-AF1573EBD4E5}" type="presParOf" srcId="{915CE795-53CC-E74D-B286-CDC296644282}" destId="{5590D29F-40CF-8A4C-873E-A94FB5EC923D}" srcOrd="0" destOrd="0" presId="urn:microsoft.com/office/officeart/2005/8/layout/hierarchy2"/>
    <dgm:cxn modelId="{85DA3715-B634-4943-89AB-CC22E4E50C78}" type="presParOf" srcId="{5590D29F-40CF-8A4C-873E-A94FB5EC923D}" destId="{D2B61EEB-9A27-A34B-9ACB-9EF4F082B5F8}" srcOrd="0" destOrd="0" presId="urn:microsoft.com/office/officeart/2005/8/layout/hierarchy2"/>
    <dgm:cxn modelId="{1C1D3A89-6404-984B-95B1-4BA7503A79F5}" type="presParOf" srcId="{915CE795-53CC-E74D-B286-CDC296644282}" destId="{95D85455-37E7-0D43-B39A-ACE5643B2716}" srcOrd="1" destOrd="0" presId="urn:microsoft.com/office/officeart/2005/8/layout/hierarchy2"/>
    <dgm:cxn modelId="{687CF154-E22D-B645-8D64-BD5CEB6907C4}" type="presParOf" srcId="{95D85455-37E7-0D43-B39A-ACE5643B2716}" destId="{9E0ACECB-BC28-774D-938F-80495F002C20}" srcOrd="0" destOrd="0" presId="urn:microsoft.com/office/officeart/2005/8/layout/hierarchy2"/>
    <dgm:cxn modelId="{C0E46668-1D54-7D4B-B359-98FFCC6844D8}" type="presParOf" srcId="{95D85455-37E7-0D43-B39A-ACE5643B2716}" destId="{7E6D71FD-3152-A442-A3F5-49BA3F8E9BDD}" srcOrd="1" destOrd="0" presId="urn:microsoft.com/office/officeart/2005/8/layout/hierarchy2"/>
    <dgm:cxn modelId="{5BA75591-7DA2-7F48-B80C-174B4BF2B150}" type="presParOf" srcId="{7E6D71FD-3152-A442-A3F5-49BA3F8E9BDD}" destId="{62DCD4E2-3212-C844-85C9-901F56BD2EE7}" srcOrd="0" destOrd="0" presId="urn:microsoft.com/office/officeart/2005/8/layout/hierarchy2"/>
    <dgm:cxn modelId="{A973A6F7-D4A0-264F-9EE1-87A332DAA395}" type="presParOf" srcId="{62DCD4E2-3212-C844-85C9-901F56BD2EE7}" destId="{27922282-59A3-AC43-80F1-BB9D2B01D91B}" srcOrd="0" destOrd="0" presId="urn:microsoft.com/office/officeart/2005/8/layout/hierarchy2"/>
    <dgm:cxn modelId="{6E0DD83D-E9AE-BE40-A275-F834051F6A98}" type="presParOf" srcId="{7E6D71FD-3152-A442-A3F5-49BA3F8E9BDD}" destId="{4ABBF59A-7D8F-7047-8331-BC1996E5FBE3}" srcOrd="1" destOrd="0" presId="urn:microsoft.com/office/officeart/2005/8/layout/hierarchy2"/>
    <dgm:cxn modelId="{E52C24CB-AC1E-B348-AEF6-A3234A4B19CF}" type="presParOf" srcId="{4ABBF59A-7D8F-7047-8331-BC1996E5FBE3}" destId="{1A79E4C9-243B-6F41-97CB-8570803430FC}" srcOrd="0" destOrd="0" presId="urn:microsoft.com/office/officeart/2005/8/layout/hierarchy2"/>
    <dgm:cxn modelId="{05AE764B-B893-CF47-821D-B6C055451F57}" type="presParOf" srcId="{4ABBF59A-7D8F-7047-8331-BC1996E5FBE3}" destId="{40D0EED2-0244-F94D-92DE-1206771926A1}" srcOrd="1" destOrd="0" presId="urn:microsoft.com/office/officeart/2005/8/layout/hierarchy2"/>
    <dgm:cxn modelId="{4BE1C92A-2986-3D4B-BDF1-0449BDF81448}" type="presParOf" srcId="{7E6D71FD-3152-A442-A3F5-49BA3F8E9BDD}" destId="{320B553C-84AF-674A-BC5B-DF7A935D563E}" srcOrd="2" destOrd="0" presId="urn:microsoft.com/office/officeart/2005/8/layout/hierarchy2"/>
    <dgm:cxn modelId="{EE20475C-1D13-554C-9FF3-F45B8CDDCB02}" type="presParOf" srcId="{320B553C-84AF-674A-BC5B-DF7A935D563E}" destId="{33D391F9-E0BA-0D48-A082-08C41AC148DD}" srcOrd="0" destOrd="0" presId="urn:microsoft.com/office/officeart/2005/8/layout/hierarchy2"/>
    <dgm:cxn modelId="{4CC681CB-2E03-C64A-AA6D-58517629EC63}" type="presParOf" srcId="{7E6D71FD-3152-A442-A3F5-49BA3F8E9BDD}" destId="{6E6C1012-6624-7A40-9F11-6A65588218E8}" srcOrd="3" destOrd="0" presId="urn:microsoft.com/office/officeart/2005/8/layout/hierarchy2"/>
    <dgm:cxn modelId="{AE5B4A6A-8D20-E64B-B6C5-FAB7330CB9C9}" type="presParOf" srcId="{6E6C1012-6624-7A40-9F11-6A65588218E8}" destId="{60347E2F-A5CD-2444-9341-F4D9F97DDF43}" srcOrd="0" destOrd="0" presId="urn:microsoft.com/office/officeart/2005/8/layout/hierarchy2"/>
    <dgm:cxn modelId="{D1366483-94ED-354C-9CB0-E7569D5A2C39}" type="presParOf" srcId="{6E6C1012-6624-7A40-9F11-6A65588218E8}" destId="{6B2C83E9-5D6C-C242-9E15-A2E5C491593C}" srcOrd="1" destOrd="0" presId="urn:microsoft.com/office/officeart/2005/8/layout/hierarchy2"/>
    <dgm:cxn modelId="{D5D4F942-3223-DF4B-99B4-65A9BBA9CD55}" type="presParOf" srcId="{915CE795-53CC-E74D-B286-CDC296644282}" destId="{C1B6A1DE-5846-E54C-AF05-F630D05B0ED5}" srcOrd="2" destOrd="0" presId="urn:microsoft.com/office/officeart/2005/8/layout/hierarchy2"/>
    <dgm:cxn modelId="{E7BC65E4-F36F-1045-AB29-EB15281ED2EE}" type="presParOf" srcId="{C1B6A1DE-5846-E54C-AF05-F630D05B0ED5}" destId="{F0E15C4E-4D15-DE4B-A906-9ED92B92A904}" srcOrd="0" destOrd="0" presId="urn:microsoft.com/office/officeart/2005/8/layout/hierarchy2"/>
    <dgm:cxn modelId="{B4C0B91E-9FC8-0B4C-B19F-10F847CFB0E5}" type="presParOf" srcId="{915CE795-53CC-E74D-B286-CDC296644282}" destId="{EF1421D0-5B92-3845-8C0A-3430A61BE110}" srcOrd="3" destOrd="0" presId="urn:microsoft.com/office/officeart/2005/8/layout/hierarchy2"/>
    <dgm:cxn modelId="{9604FBC5-13C3-FC4A-82A4-5571920753C8}" type="presParOf" srcId="{EF1421D0-5B92-3845-8C0A-3430A61BE110}" destId="{E89C3816-1E49-5343-AF5C-732C2CDE9B9E}" srcOrd="0" destOrd="0" presId="urn:microsoft.com/office/officeart/2005/8/layout/hierarchy2"/>
    <dgm:cxn modelId="{F989AC7A-8253-BC4C-AD6C-82C004B5F5B7}" type="presParOf" srcId="{EF1421D0-5B92-3845-8C0A-3430A61BE110}" destId="{8338634A-A381-E847-A382-B301CEEB599B}" srcOrd="1" destOrd="0" presId="urn:microsoft.com/office/officeart/2005/8/layout/hierarchy2"/>
    <dgm:cxn modelId="{3F028762-4720-0D48-8AC2-5DA01FE875B4}" type="presParOf" srcId="{8338634A-A381-E847-A382-B301CEEB599B}" destId="{68619B85-5EA1-6D47-8382-8FBAAECC89FC}" srcOrd="0" destOrd="0" presId="urn:microsoft.com/office/officeart/2005/8/layout/hierarchy2"/>
    <dgm:cxn modelId="{AACBF80B-A3DB-BC4D-9AE3-73C353E26B6B}" type="presParOf" srcId="{68619B85-5EA1-6D47-8382-8FBAAECC89FC}" destId="{8B112BB3-F819-E248-AF25-B97B78107181}" srcOrd="0" destOrd="0" presId="urn:microsoft.com/office/officeart/2005/8/layout/hierarchy2"/>
    <dgm:cxn modelId="{A520BB85-FBB2-D346-A01F-323D2031A4DA}" type="presParOf" srcId="{8338634A-A381-E847-A382-B301CEEB599B}" destId="{646843D5-650C-034A-991D-BD3EAF7C589D}" srcOrd="1" destOrd="0" presId="urn:microsoft.com/office/officeart/2005/8/layout/hierarchy2"/>
    <dgm:cxn modelId="{BD199E3C-E21E-544B-AACB-0AAF2C11B1B9}" type="presParOf" srcId="{646843D5-650C-034A-991D-BD3EAF7C589D}" destId="{6F3B3CE1-44EB-DE4F-9B98-B31D281B0218}" srcOrd="0" destOrd="0" presId="urn:microsoft.com/office/officeart/2005/8/layout/hierarchy2"/>
    <dgm:cxn modelId="{F046DF76-37F2-3D40-8D5D-E18E5609881B}" type="presParOf" srcId="{646843D5-650C-034A-991D-BD3EAF7C589D}" destId="{FC2670A8-CA60-474B-9306-8BD0703E01CF}" srcOrd="1" destOrd="0" presId="urn:microsoft.com/office/officeart/2005/8/layout/hierarchy2"/>
    <dgm:cxn modelId="{840C3E0F-1ECE-8345-BEA0-16015EC18602}" type="presParOf" srcId="{8338634A-A381-E847-A382-B301CEEB599B}" destId="{596DF0FC-7F26-A141-A3A0-27C413A67597}" srcOrd="2" destOrd="0" presId="urn:microsoft.com/office/officeart/2005/8/layout/hierarchy2"/>
    <dgm:cxn modelId="{2B7A0BFA-10C4-8B47-8FB6-68772A0599AB}" type="presParOf" srcId="{596DF0FC-7F26-A141-A3A0-27C413A67597}" destId="{77F87CE6-8F49-7F43-9D0D-57F309AB0BD6}" srcOrd="0" destOrd="0" presId="urn:microsoft.com/office/officeart/2005/8/layout/hierarchy2"/>
    <dgm:cxn modelId="{1E78C86A-3ACE-DA4D-BE85-45563C8FC6E2}" type="presParOf" srcId="{8338634A-A381-E847-A382-B301CEEB599B}" destId="{318CF309-A490-FD47-8D58-E4480156D879}" srcOrd="3" destOrd="0" presId="urn:microsoft.com/office/officeart/2005/8/layout/hierarchy2"/>
    <dgm:cxn modelId="{B88FA78A-3A98-8444-B0EB-6628E9CC9112}" type="presParOf" srcId="{318CF309-A490-FD47-8D58-E4480156D879}" destId="{B738EE23-A3CE-6F45-87B9-B569E960A40F}" srcOrd="0" destOrd="0" presId="urn:microsoft.com/office/officeart/2005/8/layout/hierarchy2"/>
    <dgm:cxn modelId="{F523778B-0300-8E46-8B96-9AAAAACD22C4}" type="presParOf" srcId="{318CF309-A490-FD47-8D58-E4480156D879}" destId="{552FBD65-38F5-654C-9EF3-03BBDB239D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E11B29-C0C2-F24D-A964-AA5E5E976D8E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FD8534-CBF4-A74F-8F6D-CFEF1E9820F6}">
      <dgm:prSet phldrT="[Text]"/>
      <dgm:spPr/>
      <dgm:t>
        <a:bodyPr/>
        <a:lstStyle/>
        <a:p>
          <a:r>
            <a:rPr lang="en-US" dirty="0" err="1" smtClean="0"/>
            <a:t>Razão</a:t>
          </a:r>
          <a:endParaRPr lang="en-US" dirty="0"/>
        </a:p>
      </dgm:t>
    </dgm:pt>
    <dgm:pt modelId="{BBEBF0BC-EF24-B64F-BB07-09DE568C546F}" type="parTrans" cxnId="{5621E2F4-605E-C149-A10C-1E9734331F28}">
      <dgm:prSet/>
      <dgm:spPr/>
      <dgm:t>
        <a:bodyPr/>
        <a:lstStyle/>
        <a:p>
          <a:endParaRPr lang="en-US"/>
        </a:p>
      </dgm:t>
    </dgm:pt>
    <dgm:pt modelId="{DA8B9F3D-C2A6-E04A-B7C6-27A7ED48EF64}" type="sibTrans" cxnId="{5621E2F4-605E-C149-A10C-1E9734331F28}">
      <dgm:prSet/>
      <dgm:spPr/>
      <dgm:t>
        <a:bodyPr/>
        <a:lstStyle/>
        <a:p>
          <a:endParaRPr lang="en-US"/>
        </a:p>
      </dgm:t>
    </dgm:pt>
    <dgm:pt modelId="{60616CCC-795F-714E-8AFE-912B1661058C}">
      <dgm:prSet phldrT="[Text]"/>
      <dgm:spPr/>
      <dgm:t>
        <a:bodyPr/>
        <a:lstStyle/>
        <a:p>
          <a:r>
            <a:rPr lang="en-US" dirty="0" err="1" smtClean="0"/>
            <a:t>Capaz</a:t>
          </a:r>
          <a:r>
            <a:rPr lang="en-US" dirty="0" smtClean="0"/>
            <a:t> de </a:t>
          </a:r>
          <a:r>
            <a:rPr lang="en-US" dirty="0" err="1" smtClean="0"/>
            <a:t>elaborar</a:t>
          </a:r>
          <a:r>
            <a:rPr lang="en-US" dirty="0" smtClean="0"/>
            <a:t> o </a:t>
          </a:r>
          <a:r>
            <a:rPr lang="en-US" dirty="0" err="1" smtClean="0"/>
            <a:t>princípio</a:t>
          </a:r>
          <a:r>
            <a:rPr lang="en-US" dirty="0" smtClean="0"/>
            <a:t> </a:t>
          </a:r>
          <a:r>
            <a:rPr lang="en-US" dirty="0" err="1" smtClean="0"/>
            <a:t>supremo</a:t>
          </a:r>
          <a:r>
            <a:rPr lang="en-US" dirty="0" smtClean="0"/>
            <a:t> </a:t>
          </a:r>
          <a:r>
            <a:rPr lang="en-US" dirty="0" err="1" smtClean="0"/>
            <a:t>ou</a:t>
          </a:r>
          <a:r>
            <a:rPr lang="en-US" dirty="0" smtClean="0"/>
            <a:t> lei universal da </a:t>
          </a:r>
          <a:r>
            <a:rPr lang="en-US" dirty="0" err="1" smtClean="0"/>
            <a:t>moralidade</a:t>
          </a:r>
          <a:endParaRPr lang="en-US" dirty="0"/>
        </a:p>
      </dgm:t>
    </dgm:pt>
    <dgm:pt modelId="{2FB0718B-BCEB-F147-B119-83D813ED7C48}" type="parTrans" cxnId="{2E935909-50E2-E840-B29A-8557CEBA0EEF}">
      <dgm:prSet/>
      <dgm:spPr/>
      <dgm:t>
        <a:bodyPr/>
        <a:lstStyle/>
        <a:p>
          <a:endParaRPr lang="en-US"/>
        </a:p>
      </dgm:t>
    </dgm:pt>
    <dgm:pt modelId="{87E8A7DF-648C-4945-8A8D-92BBE8CF5A4F}" type="sibTrans" cxnId="{2E935909-50E2-E840-B29A-8557CEBA0EEF}">
      <dgm:prSet/>
      <dgm:spPr/>
      <dgm:t>
        <a:bodyPr/>
        <a:lstStyle/>
        <a:p>
          <a:endParaRPr lang="en-US"/>
        </a:p>
      </dgm:t>
    </dgm:pt>
    <dgm:pt modelId="{068F84F0-2E00-9842-B33C-202C99004A6F}">
      <dgm:prSet phldrT="[Text]"/>
      <dgm:spPr/>
      <dgm:t>
        <a:bodyPr/>
        <a:lstStyle/>
        <a:p>
          <a:r>
            <a:rPr lang="en-US" dirty="0" err="1" smtClean="0"/>
            <a:t>Capaz</a:t>
          </a:r>
          <a:r>
            <a:rPr lang="en-US" dirty="0" smtClean="0"/>
            <a:t> de </a:t>
          </a:r>
          <a:r>
            <a:rPr lang="en-US" dirty="0" err="1" smtClean="0"/>
            <a:t>criar</a:t>
          </a:r>
          <a:r>
            <a:rPr lang="en-US" dirty="0" smtClean="0"/>
            <a:t> </a:t>
          </a:r>
          <a:r>
            <a:rPr lang="en-US" dirty="0" err="1" smtClean="0"/>
            <a:t>em</a:t>
          </a:r>
          <a:r>
            <a:rPr lang="en-US" dirty="0" smtClean="0"/>
            <a:t> </a:t>
          </a:r>
          <a:r>
            <a:rPr lang="en-US" dirty="0" err="1" smtClean="0"/>
            <a:t>nós</a:t>
          </a:r>
          <a:r>
            <a:rPr lang="en-US" dirty="0" smtClean="0"/>
            <a:t> </a:t>
          </a:r>
          <a:r>
            <a:rPr lang="en-US" dirty="0" err="1" smtClean="0"/>
            <a:t>uma</a:t>
          </a:r>
          <a:r>
            <a:rPr lang="en-US" dirty="0" smtClean="0"/>
            <a:t> </a:t>
          </a:r>
          <a:r>
            <a:rPr lang="en-US" dirty="0" err="1" smtClean="0"/>
            <a:t>vontade</a:t>
          </a:r>
          <a:r>
            <a:rPr lang="en-US" dirty="0" smtClean="0"/>
            <a:t> de </a:t>
          </a:r>
          <a:r>
            <a:rPr lang="en-US" dirty="0" err="1" smtClean="0"/>
            <a:t>obedecer</a:t>
          </a:r>
          <a:r>
            <a:rPr lang="en-US" dirty="0" smtClean="0"/>
            <a:t> </a:t>
          </a:r>
          <a:r>
            <a:rPr lang="en-US" dirty="0" err="1" smtClean="0"/>
            <a:t>ao</a:t>
          </a:r>
          <a:r>
            <a:rPr lang="en-US" dirty="0" smtClean="0"/>
            <a:t> </a:t>
          </a:r>
          <a:r>
            <a:rPr lang="en-US" dirty="0" err="1" smtClean="0"/>
            <a:t>princípio</a:t>
          </a:r>
          <a:r>
            <a:rPr lang="en-US" dirty="0" smtClean="0"/>
            <a:t> </a:t>
          </a:r>
          <a:r>
            <a:rPr lang="en-US" dirty="0" err="1" smtClean="0"/>
            <a:t>supremo</a:t>
          </a:r>
          <a:r>
            <a:rPr lang="en-US" dirty="0" smtClean="0"/>
            <a:t> </a:t>
          </a:r>
          <a:r>
            <a:rPr lang="en-US" dirty="0" err="1" smtClean="0"/>
            <a:t>por</a:t>
          </a:r>
          <a:r>
            <a:rPr lang="en-US" dirty="0" smtClean="0"/>
            <a:t> </a:t>
          </a:r>
          <a:r>
            <a:rPr lang="en-US" dirty="0" err="1" smtClean="0"/>
            <a:t>dever</a:t>
          </a:r>
          <a:r>
            <a:rPr lang="en-US" dirty="0" smtClean="0"/>
            <a:t> (e </a:t>
          </a:r>
          <a:r>
            <a:rPr lang="en-US" dirty="0" err="1" smtClean="0"/>
            <a:t>não</a:t>
          </a:r>
          <a:r>
            <a:rPr lang="en-US" dirty="0" smtClean="0"/>
            <a:t> </a:t>
          </a:r>
          <a:r>
            <a:rPr lang="en-US" dirty="0" err="1" smtClean="0"/>
            <a:t>porque</a:t>
          </a:r>
          <a:r>
            <a:rPr lang="en-US" dirty="0" smtClean="0"/>
            <a:t> </a:t>
          </a:r>
          <a:r>
            <a:rPr lang="en-US" dirty="0" err="1" smtClean="0"/>
            <a:t>nos</a:t>
          </a:r>
          <a:r>
            <a:rPr lang="en-US" dirty="0" smtClean="0"/>
            <a:t> </a:t>
          </a:r>
          <a:r>
            <a:rPr lang="en-US" dirty="0" err="1" smtClean="0"/>
            <a:t>sentimos</a:t>
          </a:r>
          <a:r>
            <a:rPr lang="en-US" dirty="0" smtClean="0"/>
            <a:t> </a:t>
          </a:r>
          <a:r>
            <a:rPr lang="en-US" dirty="0" err="1" smtClean="0"/>
            <a:t>obrigados</a:t>
          </a:r>
          <a:r>
            <a:rPr lang="en-US" dirty="0" smtClean="0"/>
            <a:t> a </a:t>
          </a:r>
          <a:r>
            <a:rPr lang="en-US" dirty="0" err="1" smtClean="0"/>
            <a:t>obedecer</a:t>
          </a:r>
          <a:r>
            <a:rPr lang="en-US" dirty="0" smtClean="0"/>
            <a:t>)</a:t>
          </a:r>
          <a:endParaRPr lang="en-US" dirty="0"/>
        </a:p>
      </dgm:t>
    </dgm:pt>
    <dgm:pt modelId="{9148FF6B-23C6-8049-81EB-C664536A6CCC}" type="parTrans" cxnId="{F41858DC-33CC-144D-84EC-AE3F1A25B60F}">
      <dgm:prSet/>
      <dgm:spPr/>
      <dgm:t>
        <a:bodyPr/>
        <a:lstStyle/>
        <a:p>
          <a:endParaRPr lang="en-US"/>
        </a:p>
      </dgm:t>
    </dgm:pt>
    <dgm:pt modelId="{323E394D-F054-284D-8DD4-95444C988A8E}" type="sibTrans" cxnId="{F41858DC-33CC-144D-84EC-AE3F1A25B60F}">
      <dgm:prSet/>
      <dgm:spPr/>
      <dgm:t>
        <a:bodyPr/>
        <a:lstStyle/>
        <a:p>
          <a:endParaRPr lang="en-US"/>
        </a:p>
      </dgm:t>
    </dgm:pt>
    <dgm:pt modelId="{9DACE023-45B9-6648-8D28-65C4AF4018AE}" type="pres">
      <dgm:prSet presAssocID="{B8E11B29-C0C2-F24D-A964-AA5E5E976D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D50610-4702-894B-9293-7A32E36DF22A}" type="pres">
      <dgm:prSet presAssocID="{7FFD8534-CBF4-A74F-8F6D-CFEF1E9820F6}" presName="root1" presStyleCnt="0"/>
      <dgm:spPr/>
    </dgm:pt>
    <dgm:pt modelId="{989B369B-D899-AE4C-9512-E38B0B1872C3}" type="pres">
      <dgm:prSet presAssocID="{7FFD8534-CBF4-A74F-8F6D-CFEF1E9820F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1AEA2-59E7-5443-A7DE-1D7BA20CC842}" type="pres">
      <dgm:prSet presAssocID="{7FFD8534-CBF4-A74F-8F6D-CFEF1E9820F6}" presName="level2hierChild" presStyleCnt="0"/>
      <dgm:spPr/>
    </dgm:pt>
    <dgm:pt modelId="{C336BE8D-6C6C-B447-B9AE-92236417FC23}" type="pres">
      <dgm:prSet presAssocID="{2FB0718B-BCEB-F147-B119-83D813ED7C4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EA45F61-B3F8-EF41-A9EB-4CD0B66FD726}" type="pres">
      <dgm:prSet presAssocID="{2FB0718B-BCEB-F147-B119-83D813ED7C4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EEF817B-03FB-DE49-BE3B-3DE587CA0131}" type="pres">
      <dgm:prSet presAssocID="{60616CCC-795F-714E-8AFE-912B1661058C}" presName="root2" presStyleCnt="0"/>
      <dgm:spPr/>
    </dgm:pt>
    <dgm:pt modelId="{3D914798-F576-8C4E-A512-2F2E0F696543}" type="pres">
      <dgm:prSet presAssocID="{60616CCC-795F-714E-8AFE-912B166105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362468-28B8-1E4E-8DCF-B43D795212DE}" type="pres">
      <dgm:prSet presAssocID="{60616CCC-795F-714E-8AFE-912B1661058C}" presName="level3hierChild" presStyleCnt="0"/>
      <dgm:spPr/>
    </dgm:pt>
    <dgm:pt modelId="{DDBC2041-6A5F-AF4E-8C9B-B3DB6669999E}" type="pres">
      <dgm:prSet presAssocID="{9148FF6B-23C6-8049-81EB-C664536A6CC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537D0E6-301C-474C-ADEA-D78CB0F7A3F5}" type="pres">
      <dgm:prSet presAssocID="{9148FF6B-23C6-8049-81EB-C664536A6CC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6700C3F-EE4B-D544-B34B-A91EA9D1C191}" type="pres">
      <dgm:prSet presAssocID="{068F84F0-2E00-9842-B33C-202C99004A6F}" presName="root2" presStyleCnt="0"/>
      <dgm:spPr/>
    </dgm:pt>
    <dgm:pt modelId="{D6BFBF01-48B0-A247-AC7D-12A0DFDB8480}" type="pres">
      <dgm:prSet presAssocID="{068F84F0-2E00-9842-B33C-202C99004A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3696E-EE4F-274E-9944-BA41337CB1E0}" type="pres">
      <dgm:prSet presAssocID="{068F84F0-2E00-9842-B33C-202C99004A6F}" presName="level3hierChild" presStyleCnt="0"/>
      <dgm:spPr/>
    </dgm:pt>
  </dgm:ptLst>
  <dgm:cxnLst>
    <dgm:cxn modelId="{1F10C799-505E-4445-B94A-7E9689502985}" type="presOf" srcId="{60616CCC-795F-714E-8AFE-912B1661058C}" destId="{3D914798-F576-8C4E-A512-2F2E0F696543}" srcOrd="0" destOrd="0" presId="urn:microsoft.com/office/officeart/2005/8/layout/hierarchy2"/>
    <dgm:cxn modelId="{2E935909-50E2-E840-B29A-8557CEBA0EEF}" srcId="{7FFD8534-CBF4-A74F-8F6D-CFEF1E9820F6}" destId="{60616CCC-795F-714E-8AFE-912B1661058C}" srcOrd="0" destOrd="0" parTransId="{2FB0718B-BCEB-F147-B119-83D813ED7C48}" sibTransId="{87E8A7DF-648C-4945-8A8D-92BBE8CF5A4F}"/>
    <dgm:cxn modelId="{5621E2F4-605E-C149-A10C-1E9734331F28}" srcId="{B8E11B29-C0C2-F24D-A964-AA5E5E976D8E}" destId="{7FFD8534-CBF4-A74F-8F6D-CFEF1E9820F6}" srcOrd="0" destOrd="0" parTransId="{BBEBF0BC-EF24-B64F-BB07-09DE568C546F}" sibTransId="{DA8B9F3D-C2A6-E04A-B7C6-27A7ED48EF64}"/>
    <dgm:cxn modelId="{B85552C8-459D-BB4D-98D3-86E41AB7B02A}" type="presOf" srcId="{7FFD8534-CBF4-A74F-8F6D-CFEF1E9820F6}" destId="{989B369B-D899-AE4C-9512-E38B0B1872C3}" srcOrd="0" destOrd="0" presId="urn:microsoft.com/office/officeart/2005/8/layout/hierarchy2"/>
    <dgm:cxn modelId="{176478B3-D293-6248-8460-D1981BF57035}" type="presOf" srcId="{9148FF6B-23C6-8049-81EB-C664536A6CCC}" destId="{DDBC2041-6A5F-AF4E-8C9B-B3DB6669999E}" srcOrd="0" destOrd="0" presId="urn:microsoft.com/office/officeart/2005/8/layout/hierarchy2"/>
    <dgm:cxn modelId="{E359E0B0-A592-FA4C-92DD-D1D60F76E638}" type="presOf" srcId="{2FB0718B-BCEB-F147-B119-83D813ED7C48}" destId="{6EA45F61-B3F8-EF41-A9EB-4CD0B66FD726}" srcOrd="1" destOrd="0" presId="urn:microsoft.com/office/officeart/2005/8/layout/hierarchy2"/>
    <dgm:cxn modelId="{78D46604-3D14-4D41-9092-590546D987DB}" type="presOf" srcId="{9148FF6B-23C6-8049-81EB-C664536A6CCC}" destId="{A537D0E6-301C-474C-ADEA-D78CB0F7A3F5}" srcOrd="1" destOrd="0" presId="urn:microsoft.com/office/officeart/2005/8/layout/hierarchy2"/>
    <dgm:cxn modelId="{A8E08464-3E0A-8947-B63F-4C2E817F64C9}" type="presOf" srcId="{068F84F0-2E00-9842-B33C-202C99004A6F}" destId="{D6BFBF01-48B0-A247-AC7D-12A0DFDB8480}" srcOrd="0" destOrd="0" presId="urn:microsoft.com/office/officeart/2005/8/layout/hierarchy2"/>
    <dgm:cxn modelId="{F41858DC-33CC-144D-84EC-AE3F1A25B60F}" srcId="{7FFD8534-CBF4-A74F-8F6D-CFEF1E9820F6}" destId="{068F84F0-2E00-9842-B33C-202C99004A6F}" srcOrd="1" destOrd="0" parTransId="{9148FF6B-23C6-8049-81EB-C664536A6CCC}" sibTransId="{323E394D-F054-284D-8DD4-95444C988A8E}"/>
    <dgm:cxn modelId="{D956C9F1-693C-4E43-A06E-7481D2402A54}" type="presOf" srcId="{2FB0718B-BCEB-F147-B119-83D813ED7C48}" destId="{C336BE8D-6C6C-B447-B9AE-92236417FC23}" srcOrd="0" destOrd="0" presId="urn:microsoft.com/office/officeart/2005/8/layout/hierarchy2"/>
    <dgm:cxn modelId="{23BE495F-08DB-8F4B-B0C7-BE2CEDB9F017}" type="presOf" srcId="{B8E11B29-C0C2-F24D-A964-AA5E5E976D8E}" destId="{9DACE023-45B9-6648-8D28-65C4AF4018AE}" srcOrd="0" destOrd="0" presId="urn:microsoft.com/office/officeart/2005/8/layout/hierarchy2"/>
    <dgm:cxn modelId="{B5D59EC3-74C1-7542-934F-2089724368BD}" type="presParOf" srcId="{9DACE023-45B9-6648-8D28-65C4AF4018AE}" destId="{8CD50610-4702-894B-9293-7A32E36DF22A}" srcOrd="0" destOrd="0" presId="urn:microsoft.com/office/officeart/2005/8/layout/hierarchy2"/>
    <dgm:cxn modelId="{48AB5A58-00AC-FC41-B13E-900E6CE65D5D}" type="presParOf" srcId="{8CD50610-4702-894B-9293-7A32E36DF22A}" destId="{989B369B-D899-AE4C-9512-E38B0B1872C3}" srcOrd="0" destOrd="0" presId="urn:microsoft.com/office/officeart/2005/8/layout/hierarchy2"/>
    <dgm:cxn modelId="{88813D8B-95C1-7140-8961-36353726B3A7}" type="presParOf" srcId="{8CD50610-4702-894B-9293-7A32E36DF22A}" destId="{1311AEA2-59E7-5443-A7DE-1D7BA20CC842}" srcOrd="1" destOrd="0" presId="urn:microsoft.com/office/officeart/2005/8/layout/hierarchy2"/>
    <dgm:cxn modelId="{97A47A70-0607-3649-84AA-DB9938E4372F}" type="presParOf" srcId="{1311AEA2-59E7-5443-A7DE-1D7BA20CC842}" destId="{C336BE8D-6C6C-B447-B9AE-92236417FC23}" srcOrd="0" destOrd="0" presId="urn:microsoft.com/office/officeart/2005/8/layout/hierarchy2"/>
    <dgm:cxn modelId="{35CEB403-BD32-F040-84D7-68C05DD0941F}" type="presParOf" srcId="{C336BE8D-6C6C-B447-B9AE-92236417FC23}" destId="{6EA45F61-B3F8-EF41-A9EB-4CD0B66FD726}" srcOrd="0" destOrd="0" presId="urn:microsoft.com/office/officeart/2005/8/layout/hierarchy2"/>
    <dgm:cxn modelId="{C73F3BD2-F011-8D44-B712-55CA57A9B277}" type="presParOf" srcId="{1311AEA2-59E7-5443-A7DE-1D7BA20CC842}" destId="{DEEF817B-03FB-DE49-BE3B-3DE587CA0131}" srcOrd="1" destOrd="0" presId="urn:microsoft.com/office/officeart/2005/8/layout/hierarchy2"/>
    <dgm:cxn modelId="{8323C8F8-A60A-F643-AC87-12CDEAC4B3D0}" type="presParOf" srcId="{DEEF817B-03FB-DE49-BE3B-3DE587CA0131}" destId="{3D914798-F576-8C4E-A512-2F2E0F696543}" srcOrd="0" destOrd="0" presId="urn:microsoft.com/office/officeart/2005/8/layout/hierarchy2"/>
    <dgm:cxn modelId="{A6CA0482-7460-6842-BD76-2EE77D2B46E3}" type="presParOf" srcId="{DEEF817B-03FB-DE49-BE3B-3DE587CA0131}" destId="{2C362468-28B8-1E4E-8DCF-B43D795212DE}" srcOrd="1" destOrd="0" presId="urn:microsoft.com/office/officeart/2005/8/layout/hierarchy2"/>
    <dgm:cxn modelId="{E418A3F3-1348-354B-BF5E-1B6955D73063}" type="presParOf" srcId="{1311AEA2-59E7-5443-A7DE-1D7BA20CC842}" destId="{DDBC2041-6A5F-AF4E-8C9B-B3DB6669999E}" srcOrd="2" destOrd="0" presId="urn:microsoft.com/office/officeart/2005/8/layout/hierarchy2"/>
    <dgm:cxn modelId="{334762F9-C389-6D44-974E-9E7320DDF7F7}" type="presParOf" srcId="{DDBC2041-6A5F-AF4E-8C9B-B3DB6669999E}" destId="{A537D0E6-301C-474C-ADEA-D78CB0F7A3F5}" srcOrd="0" destOrd="0" presId="urn:microsoft.com/office/officeart/2005/8/layout/hierarchy2"/>
    <dgm:cxn modelId="{38F65727-3625-2648-9AE9-9AF95CD3A841}" type="presParOf" srcId="{1311AEA2-59E7-5443-A7DE-1D7BA20CC842}" destId="{E6700C3F-EE4B-D544-B34B-A91EA9D1C191}" srcOrd="3" destOrd="0" presId="urn:microsoft.com/office/officeart/2005/8/layout/hierarchy2"/>
    <dgm:cxn modelId="{8DDECBBE-52DF-E040-89BF-1403D351F296}" type="presParOf" srcId="{E6700C3F-EE4B-D544-B34B-A91EA9D1C191}" destId="{D6BFBF01-48B0-A247-AC7D-12A0DFDB8480}" srcOrd="0" destOrd="0" presId="urn:microsoft.com/office/officeart/2005/8/layout/hierarchy2"/>
    <dgm:cxn modelId="{8E4C3899-97A4-FB4C-8963-04E3B8B1E4C5}" type="presParOf" srcId="{E6700C3F-EE4B-D544-B34B-A91EA9D1C191}" destId="{67B3696E-EE4F-274E-9944-BA41337CB1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D9F56-FF9E-3448-9C45-D1E375EF583C}">
      <dsp:nvSpPr>
        <dsp:cNvPr id="0" name=""/>
        <dsp:cNvSpPr/>
      </dsp:nvSpPr>
      <dsp:spPr>
        <a:xfrm>
          <a:off x="0" y="2046001"/>
          <a:ext cx="2347469" cy="1173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Conhecimento</a:t>
          </a:r>
          <a:r>
            <a:rPr lang="en-US" sz="2000" b="1" kern="1200" dirty="0" smtClean="0"/>
            <a:t> do </a:t>
          </a:r>
          <a:r>
            <a:rPr lang="en-US" sz="2000" b="1" kern="1200" dirty="0" err="1" smtClean="0"/>
            <a:t>mundo</a:t>
          </a:r>
          <a:r>
            <a:rPr lang="en-US" sz="2000" b="1" kern="1200" dirty="0" smtClean="0"/>
            <a:t> material / </a:t>
          </a:r>
          <a:r>
            <a:rPr lang="en-US" sz="2000" b="1" kern="1200" dirty="0" err="1" smtClean="0"/>
            <a:t>científico</a:t>
          </a:r>
          <a:endParaRPr lang="en-US" sz="2000" b="1" kern="1200" dirty="0"/>
        </a:p>
      </dsp:txBody>
      <dsp:txXfrm>
        <a:off x="34377" y="2080378"/>
        <a:ext cx="2278715" cy="1104980"/>
      </dsp:txXfrm>
    </dsp:sp>
    <dsp:sp modelId="{D6E8C4BB-381D-2841-87F5-AECE97DAB2E6}">
      <dsp:nvSpPr>
        <dsp:cNvPr id="0" name=""/>
        <dsp:cNvSpPr/>
      </dsp:nvSpPr>
      <dsp:spPr>
        <a:xfrm rot="18518690">
          <a:off x="2044446" y="1982541"/>
          <a:ext cx="1613932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613932" y="2006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11064" y="1962253"/>
        <a:ext cx="80696" cy="80696"/>
      </dsp:txXfrm>
    </dsp:sp>
    <dsp:sp modelId="{4332FBDE-61AE-4247-A4C2-6D28F63F2E72}">
      <dsp:nvSpPr>
        <dsp:cNvPr id="0" name=""/>
        <dsp:cNvSpPr/>
      </dsp:nvSpPr>
      <dsp:spPr>
        <a:xfrm>
          <a:off x="3355355" y="785468"/>
          <a:ext cx="2347469" cy="1173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Formas</a:t>
          </a:r>
          <a:r>
            <a:rPr lang="en-US" sz="1600" b="1" kern="1200" dirty="0" smtClean="0"/>
            <a:t> da </a:t>
          </a:r>
          <a:r>
            <a:rPr lang="en-US" sz="1600" b="1" kern="1200" dirty="0" err="1" smtClean="0"/>
            <a:t>sensibilidade</a:t>
          </a:r>
          <a:r>
            <a:rPr lang="en-US" sz="1600" b="1" kern="1200" dirty="0" smtClean="0"/>
            <a:t>; </a:t>
          </a:r>
          <a:r>
            <a:rPr lang="en-US" sz="1600" b="1" kern="1200" dirty="0" err="1" smtClean="0"/>
            <a:t>categorias</a:t>
          </a:r>
          <a:r>
            <a:rPr lang="en-US" sz="1600" b="1" kern="1200" dirty="0" smtClean="0"/>
            <a:t> do </a:t>
          </a:r>
          <a:r>
            <a:rPr lang="en-US" sz="1600" b="1" kern="1200" dirty="0" err="1" smtClean="0"/>
            <a:t>entendimento</a:t>
          </a:r>
          <a:endParaRPr lang="en-US" sz="1600" b="1" kern="1200" dirty="0"/>
        </a:p>
      </dsp:txBody>
      <dsp:txXfrm>
        <a:off x="3389732" y="819845"/>
        <a:ext cx="2278715" cy="1104980"/>
      </dsp:txXfrm>
    </dsp:sp>
    <dsp:sp modelId="{47C76637-F3E6-CD41-8405-AD1189B6748D}">
      <dsp:nvSpPr>
        <dsp:cNvPr id="0" name=""/>
        <dsp:cNvSpPr/>
      </dsp:nvSpPr>
      <dsp:spPr>
        <a:xfrm rot="19061180">
          <a:off x="5585180" y="1048289"/>
          <a:ext cx="903121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903121" y="200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14163" y="1045772"/>
        <a:ext cx="45156" cy="45156"/>
      </dsp:txXfrm>
    </dsp:sp>
    <dsp:sp modelId="{1F0BBBD2-3691-9643-9C33-2FD997391729}">
      <dsp:nvSpPr>
        <dsp:cNvPr id="0" name=""/>
        <dsp:cNvSpPr/>
      </dsp:nvSpPr>
      <dsp:spPr>
        <a:xfrm>
          <a:off x="6370657" y="177497"/>
          <a:ext cx="2347469" cy="1173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 priori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</a:t>
          </a:r>
          <a:r>
            <a:rPr lang="en-US" sz="1200" kern="1200" dirty="0" err="1" smtClean="0"/>
            <a:t>formas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que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estão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presentes</a:t>
          </a:r>
          <a:r>
            <a:rPr lang="en-US" sz="1200" kern="1200" dirty="0" smtClean="0"/>
            <a:t> antes da </a:t>
          </a:r>
          <a:r>
            <a:rPr lang="en-US" sz="1200" kern="1200" dirty="0" err="1" smtClean="0"/>
            <a:t>experiência</a:t>
          </a:r>
          <a:r>
            <a:rPr lang="en-US" sz="1200" kern="1200" dirty="0" smtClean="0"/>
            <a:t>; </a:t>
          </a:r>
          <a:r>
            <a:rPr lang="en-US" sz="1200" kern="1200" dirty="0" err="1" smtClean="0"/>
            <a:t>dizem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respeito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unicamente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sujeito</a:t>
          </a:r>
          <a:r>
            <a:rPr lang="en-US" sz="1200" kern="1200" dirty="0" smtClean="0"/>
            <a:t>; </a:t>
          </a:r>
          <a:r>
            <a:rPr lang="en-US" sz="1200" kern="1200" dirty="0" err="1" smtClean="0"/>
            <a:t>são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imutáveis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necessárias</a:t>
          </a:r>
          <a:r>
            <a:rPr lang="en-US" sz="1200" kern="1200" dirty="0" smtClean="0"/>
            <a:t> e </a:t>
          </a:r>
          <a:r>
            <a:rPr lang="en-US" sz="1200" kern="1200" dirty="0" err="1" smtClean="0"/>
            <a:t>universais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6405034" y="211874"/>
        <a:ext cx="2278715" cy="1104980"/>
      </dsp:txXfrm>
    </dsp:sp>
    <dsp:sp modelId="{83B5FA17-1521-4E4D-AB16-3928446B675C}">
      <dsp:nvSpPr>
        <dsp:cNvPr id="0" name=""/>
        <dsp:cNvSpPr/>
      </dsp:nvSpPr>
      <dsp:spPr>
        <a:xfrm rot="3229444">
          <a:off x="2027550" y="3243073"/>
          <a:ext cx="1561595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561595" y="2006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9308" y="3224094"/>
        <a:ext cx="78079" cy="78079"/>
      </dsp:txXfrm>
    </dsp:sp>
    <dsp:sp modelId="{EDDC1C17-8A68-B242-8443-194AE53EC26C}">
      <dsp:nvSpPr>
        <dsp:cNvPr id="0" name=""/>
        <dsp:cNvSpPr/>
      </dsp:nvSpPr>
      <dsp:spPr>
        <a:xfrm>
          <a:off x="3269227" y="3306533"/>
          <a:ext cx="2347469" cy="1173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Conteúdo</a:t>
          </a:r>
          <a:r>
            <a:rPr lang="en-US" sz="1600" b="1" kern="1200" dirty="0" smtClean="0"/>
            <a:t> do </a:t>
          </a:r>
          <a:r>
            <a:rPr lang="en-US" sz="1600" b="1" kern="1200" dirty="0" err="1" smtClean="0"/>
            <a:t>mundo</a:t>
          </a:r>
          <a:endParaRPr lang="en-US" sz="1600" b="1" kern="1200" dirty="0"/>
        </a:p>
      </dsp:txBody>
      <dsp:txXfrm>
        <a:off x="3303604" y="3340910"/>
        <a:ext cx="2278715" cy="1104980"/>
      </dsp:txXfrm>
    </dsp:sp>
    <dsp:sp modelId="{280DB5AE-DCC6-F046-A30F-3D515F3D26B3}">
      <dsp:nvSpPr>
        <dsp:cNvPr id="0" name=""/>
        <dsp:cNvSpPr/>
      </dsp:nvSpPr>
      <dsp:spPr>
        <a:xfrm rot="1944691">
          <a:off x="5528347" y="4177325"/>
          <a:ext cx="1134281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134281" y="200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67131" y="4169029"/>
        <a:ext cx="56714" cy="56714"/>
      </dsp:txXfrm>
    </dsp:sp>
    <dsp:sp modelId="{8D9C619C-798C-7147-93F4-58CC4F31F8E1}">
      <dsp:nvSpPr>
        <dsp:cNvPr id="0" name=""/>
        <dsp:cNvSpPr/>
      </dsp:nvSpPr>
      <dsp:spPr>
        <a:xfrm>
          <a:off x="6574280" y="3914504"/>
          <a:ext cx="2347469" cy="1173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 posteriori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</a:t>
          </a:r>
          <a:r>
            <a:rPr lang="en-US" sz="1200" kern="1200" dirty="0" err="1" smtClean="0"/>
            <a:t>conteúdo</a:t>
          </a:r>
          <a:r>
            <a:rPr lang="en-US" sz="1200" kern="1200" dirty="0" smtClean="0"/>
            <a:t> do </a:t>
          </a:r>
          <a:r>
            <a:rPr lang="en-US" sz="1200" kern="1200" dirty="0" err="1" smtClean="0"/>
            <a:t>conhecimento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que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chega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através</a:t>
          </a:r>
          <a:r>
            <a:rPr lang="en-US" sz="1200" kern="1200" dirty="0" smtClean="0"/>
            <a:t> da </a:t>
          </a:r>
          <a:r>
            <a:rPr lang="en-US" sz="1200" kern="1200" dirty="0" err="1" smtClean="0"/>
            <a:t>experiêcia</a:t>
          </a:r>
          <a:r>
            <a:rPr lang="en-US" sz="1200" kern="1200" dirty="0" smtClean="0"/>
            <a:t>; </a:t>
          </a:r>
          <a:r>
            <a:rPr lang="en-US" sz="1200" kern="1200" dirty="0" err="1" smtClean="0"/>
            <a:t>diz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respeito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mundo</a:t>
          </a:r>
          <a:r>
            <a:rPr lang="en-US" sz="1200" kern="1200" dirty="0" smtClean="0"/>
            <a:t> dos </a:t>
          </a:r>
          <a:r>
            <a:rPr lang="en-US" sz="1200" kern="1200" dirty="0" err="1" smtClean="0"/>
            <a:t>objetos</a:t>
          </a:r>
          <a:r>
            <a:rPr lang="en-US" sz="1200" kern="1200" dirty="0" smtClean="0"/>
            <a:t>, exterior </a:t>
          </a:r>
          <a:r>
            <a:rPr lang="en-US" sz="1200" kern="1200" dirty="0" err="1" smtClean="0"/>
            <a:t>ao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sujeito</a:t>
          </a:r>
          <a:r>
            <a:rPr lang="en-US" sz="1200" kern="1200" dirty="0" smtClean="0"/>
            <a:t>; </a:t>
          </a:r>
          <a:r>
            <a:rPr lang="en-US" sz="1200" kern="1200" dirty="0" err="1" smtClean="0"/>
            <a:t>tais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conteúdos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são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mutáveis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contingentes</a:t>
          </a:r>
          <a:r>
            <a:rPr lang="en-US" sz="1200" kern="1200" dirty="0" smtClean="0"/>
            <a:t> e </a:t>
          </a:r>
          <a:r>
            <a:rPr lang="en-US" sz="1200" kern="1200" dirty="0" err="1" smtClean="0"/>
            <a:t>particulares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6608657" y="3948881"/>
        <a:ext cx="2278715" cy="1104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4FFF2-251C-F44F-B87C-8098BCC300E6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RAZÃO</a:t>
          </a:r>
        </a:p>
      </dsp:txBody>
      <dsp:txXfrm>
        <a:off x="54469" y="1456791"/>
        <a:ext cx="3325085" cy="1612379"/>
      </dsp:txXfrm>
    </dsp:sp>
    <dsp:sp modelId="{F65415A5-A118-EA41-8A13-22E56A44ADC9}">
      <dsp:nvSpPr>
        <dsp:cNvPr id="0" name=""/>
        <dsp:cNvSpPr/>
      </dsp:nvSpPr>
      <dsp:spPr>
        <a:xfrm rot="19102278">
          <a:off x="3198259" y="1620065"/>
          <a:ext cx="1833080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833080" y="340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68972" y="1608296"/>
        <a:ext cx="91654" cy="91654"/>
      </dsp:txXfrm>
    </dsp:sp>
    <dsp:sp modelId="{BF1310F2-2F97-2C4B-995E-6C20733AFF98}">
      <dsp:nvSpPr>
        <dsp:cNvPr id="0" name=""/>
        <dsp:cNvSpPr/>
      </dsp:nvSpPr>
      <dsp:spPr>
        <a:xfrm>
          <a:off x="4799882" y="188911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Fundamento</a:t>
          </a:r>
          <a:r>
            <a:rPr lang="en-US" sz="2800" kern="1200" dirty="0" smtClean="0"/>
            <a:t> da </a:t>
          </a:r>
          <a:r>
            <a:rPr lang="en-US" sz="2800" kern="1200" dirty="0" err="1" smtClean="0"/>
            <a:t>moralidade</a:t>
          </a:r>
          <a:endParaRPr lang="en-US" sz="2800" kern="1200" dirty="0"/>
        </a:p>
      </dsp:txBody>
      <dsp:txXfrm>
        <a:off x="4850045" y="239074"/>
        <a:ext cx="3325085" cy="1612379"/>
      </dsp:txXfrm>
    </dsp:sp>
    <dsp:sp modelId="{42A1C7FC-DD41-8841-A7C9-ED1990AB4C57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615" y="2713200"/>
        <a:ext cx="84368" cy="84368"/>
      </dsp:txXfrm>
    </dsp:sp>
    <dsp:sp modelId="{11F44232-6224-1241-AAE0-FE239D991FDB}">
      <dsp:nvSpPr>
        <dsp:cNvPr id="0" name=""/>
        <dsp:cNvSpPr/>
      </dsp:nvSpPr>
      <dsp:spPr>
        <a:xfrm>
          <a:off x="4799882" y="2158523"/>
          <a:ext cx="3425411" cy="217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Único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fundamento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capaz</a:t>
          </a:r>
          <a:r>
            <a:rPr lang="en-US" sz="2800" kern="1200" dirty="0" smtClean="0"/>
            <a:t> de </a:t>
          </a:r>
          <a:r>
            <a:rPr lang="en-US" sz="2800" kern="1200" dirty="0" err="1" smtClean="0"/>
            <a:t>criar</a:t>
          </a:r>
          <a:r>
            <a:rPr lang="en-US" sz="2800" kern="1200" dirty="0" smtClean="0"/>
            <a:t> um </a:t>
          </a:r>
          <a:r>
            <a:rPr lang="en-US" sz="2800" kern="1200" dirty="0" err="1" smtClean="0"/>
            <a:t>critério</a:t>
          </a:r>
          <a:r>
            <a:rPr lang="en-US" sz="2800" kern="1200" dirty="0" smtClean="0"/>
            <a:t> universal/ </a:t>
          </a:r>
          <a:r>
            <a:rPr lang="en-US" sz="2800" kern="1200" dirty="0" err="1" smtClean="0"/>
            <a:t>princípio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supremo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para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ação</a:t>
          </a:r>
          <a:r>
            <a:rPr lang="en-US" sz="2800" kern="1200" dirty="0" smtClean="0"/>
            <a:t> moral</a:t>
          </a:r>
          <a:endParaRPr lang="en-US" sz="2800" kern="1200" dirty="0"/>
        </a:p>
      </dsp:txBody>
      <dsp:txXfrm>
        <a:off x="4863689" y="2222330"/>
        <a:ext cx="3297797" cy="2050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614A8-D920-CF4E-8B8C-77386AA8CBE5}">
      <dsp:nvSpPr>
        <dsp:cNvPr id="0" name=""/>
        <dsp:cNvSpPr/>
      </dsp:nvSpPr>
      <dsp:spPr>
        <a:xfrm>
          <a:off x="336553" y="1137"/>
          <a:ext cx="1649536" cy="16495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KANT</a:t>
          </a:r>
          <a:endParaRPr lang="en-US" sz="2000" kern="1200" dirty="0"/>
        </a:p>
      </dsp:txBody>
      <dsp:txXfrm>
        <a:off x="578122" y="242706"/>
        <a:ext cx="1166398" cy="1166398"/>
      </dsp:txXfrm>
    </dsp:sp>
    <dsp:sp modelId="{965C35F2-189D-D040-96D0-4C9AB64F82AE}">
      <dsp:nvSpPr>
        <dsp:cNvPr id="0" name=""/>
        <dsp:cNvSpPr/>
      </dsp:nvSpPr>
      <dsp:spPr>
        <a:xfrm>
          <a:off x="682955" y="1784615"/>
          <a:ext cx="956731" cy="956731"/>
        </a:xfrm>
        <a:prstGeom prst="mathNot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09770" y="1981702"/>
        <a:ext cx="703101" cy="562557"/>
      </dsp:txXfrm>
    </dsp:sp>
    <dsp:sp modelId="{AC830C49-6959-8744-91BD-031EB746DDEF}">
      <dsp:nvSpPr>
        <dsp:cNvPr id="0" name=""/>
        <dsp:cNvSpPr/>
      </dsp:nvSpPr>
      <dsp:spPr>
        <a:xfrm>
          <a:off x="336553" y="2875289"/>
          <a:ext cx="1649536" cy="16495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ARISTÓTELES</a:t>
          </a:r>
          <a:endParaRPr lang="en-US" sz="1600" kern="1200" dirty="0"/>
        </a:p>
      </dsp:txBody>
      <dsp:txXfrm>
        <a:off x="578122" y="3116858"/>
        <a:ext cx="1166398" cy="1166398"/>
      </dsp:txXfrm>
    </dsp:sp>
    <dsp:sp modelId="{39416BE9-0614-D747-99AD-E3B133108EDD}">
      <dsp:nvSpPr>
        <dsp:cNvPr id="0" name=""/>
        <dsp:cNvSpPr/>
      </dsp:nvSpPr>
      <dsp:spPr>
        <a:xfrm>
          <a:off x="2233520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33520" y="2078892"/>
        <a:ext cx="367186" cy="368177"/>
      </dsp:txXfrm>
    </dsp:sp>
    <dsp:sp modelId="{1DAFF77E-3752-AC42-91FE-3DC5792797B5}">
      <dsp:nvSpPr>
        <dsp:cNvPr id="0" name=""/>
        <dsp:cNvSpPr/>
      </dsp:nvSpPr>
      <dsp:spPr>
        <a:xfrm>
          <a:off x="2975811" y="241309"/>
          <a:ext cx="4917235" cy="4043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Para o </a:t>
          </a:r>
          <a:r>
            <a:rPr lang="en-US" sz="2800" kern="1200" dirty="0" err="1" smtClean="0"/>
            <a:t>filósofo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alemão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ação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humana</a:t>
          </a:r>
          <a:r>
            <a:rPr lang="en-US" sz="2800" kern="1200" dirty="0" smtClean="0"/>
            <a:t> [moral] </a:t>
          </a:r>
          <a:r>
            <a:rPr lang="en-US" sz="2800" kern="1200" dirty="0" err="1" smtClean="0"/>
            <a:t>deve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compreendida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pelo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motivo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que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lhe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originou</a:t>
          </a:r>
          <a:r>
            <a:rPr lang="en-US" sz="2800" kern="1200" dirty="0" smtClean="0"/>
            <a:t> e </a:t>
          </a:r>
          <a:r>
            <a:rPr lang="en-US" sz="2800" kern="1200" dirty="0" err="1" smtClean="0"/>
            <a:t>não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pelo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resultado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dela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originado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3695923" y="833443"/>
        <a:ext cx="3477011" cy="28590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31DB6-F227-EB45-8170-28D63E45D1BF}">
      <dsp:nvSpPr>
        <dsp:cNvPr id="0" name=""/>
        <dsp:cNvSpPr/>
      </dsp:nvSpPr>
      <dsp:spPr>
        <a:xfrm>
          <a:off x="0" y="1227012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Vontade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Racional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Resultado</a:t>
          </a:r>
          <a:r>
            <a:rPr lang="en-US" sz="2400" kern="1200" dirty="0" smtClean="0"/>
            <a:t> do </a:t>
          </a:r>
          <a:r>
            <a:rPr lang="en-US" sz="2400" kern="1200" dirty="0" err="1" smtClean="0"/>
            <a:t>exercício</a:t>
          </a:r>
          <a:r>
            <a:rPr lang="en-US" sz="2400" kern="1200" dirty="0" smtClean="0"/>
            <a:t> da </a:t>
          </a:r>
          <a:r>
            <a:rPr lang="en-US" sz="2400" kern="1200" dirty="0" err="1" smtClean="0"/>
            <a:t>razão</a:t>
          </a:r>
          <a:endParaRPr lang="en-US" sz="2400" kern="1200" dirty="0"/>
        </a:p>
      </dsp:txBody>
      <dsp:txXfrm>
        <a:off x="60236" y="1287248"/>
        <a:ext cx="3307188" cy="1936124"/>
      </dsp:txXfrm>
    </dsp:sp>
    <dsp:sp modelId="{729E7BD7-C895-634A-8E63-280DB51EBA01}">
      <dsp:nvSpPr>
        <dsp:cNvPr id="0" name=""/>
        <dsp:cNvSpPr/>
      </dsp:nvSpPr>
      <dsp:spPr>
        <a:xfrm rot="5494">
          <a:off x="3720847" y="1758638"/>
          <a:ext cx="727516" cy="850059"/>
        </a:xfrm>
        <a:prstGeom prst="mathNot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3720847" y="1928476"/>
        <a:ext cx="509261" cy="510035"/>
      </dsp:txXfrm>
    </dsp:sp>
    <dsp:sp modelId="{8D7B26DD-A036-EB4F-88DD-245D0C9C4337}">
      <dsp:nvSpPr>
        <dsp:cNvPr id="0" name=""/>
        <dsp:cNvSpPr/>
      </dsp:nvSpPr>
      <dsp:spPr>
        <a:xfrm>
          <a:off x="4800332" y="1234683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Desejo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Instinto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Apetites</a:t>
          </a:r>
          <a:endParaRPr lang="en-US" sz="2400" kern="1200" dirty="0"/>
        </a:p>
      </dsp:txBody>
      <dsp:txXfrm>
        <a:off x="4860568" y="1294919"/>
        <a:ext cx="3307188" cy="19361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FD91C-D3E4-5B49-9BE9-03AD6F467938}">
      <dsp:nvSpPr>
        <dsp:cNvPr id="0" name=""/>
        <dsp:cNvSpPr/>
      </dsp:nvSpPr>
      <dsp:spPr>
        <a:xfrm>
          <a:off x="1789" y="2234996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Motivo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que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dá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origem</a:t>
          </a:r>
          <a:r>
            <a:rPr lang="en-US" sz="1600" kern="1200" dirty="0" smtClean="0"/>
            <a:t> a </a:t>
          </a:r>
          <a:r>
            <a:rPr lang="en-US" sz="1600" kern="1200" dirty="0" err="1" smtClean="0"/>
            <a:t>uma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ação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humana</a:t>
          </a:r>
          <a:endParaRPr lang="en-US" sz="1600" kern="1200" dirty="0"/>
        </a:p>
      </dsp:txBody>
      <dsp:txXfrm>
        <a:off x="36891" y="2270098"/>
        <a:ext cx="2326708" cy="1128252"/>
      </dsp:txXfrm>
    </dsp:sp>
    <dsp:sp modelId="{5590D29F-40CF-8A4C-873E-A94FB5EC923D}">
      <dsp:nvSpPr>
        <dsp:cNvPr id="0" name=""/>
        <dsp:cNvSpPr/>
      </dsp:nvSpPr>
      <dsp:spPr>
        <a:xfrm rot="18289469">
          <a:off x="2038630" y="2126083"/>
          <a:ext cx="1678908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678908" y="1902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36111" y="2103139"/>
        <a:ext cx="83945" cy="83945"/>
      </dsp:txXfrm>
    </dsp:sp>
    <dsp:sp modelId="{9E0ACECB-BC28-774D-938F-80495F002C20}">
      <dsp:nvSpPr>
        <dsp:cNvPr id="0" name=""/>
        <dsp:cNvSpPr/>
      </dsp:nvSpPr>
      <dsp:spPr>
        <a:xfrm>
          <a:off x="3357466" y="856771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Desejo</a:t>
          </a:r>
          <a:endParaRPr lang="en-US" sz="1600" kern="1200" dirty="0"/>
        </a:p>
      </dsp:txBody>
      <dsp:txXfrm>
        <a:off x="3392568" y="891873"/>
        <a:ext cx="2326708" cy="1128252"/>
      </dsp:txXfrm>
    </dsp:sp>
    <dsp:sp modelId="{62DCD4E2-3212-C844-85C9-901F56BD2EE7}">
      <dsp:nvSpPr>
        <dsp:cNvPr id="0" name=""/>
        <dsp:cNvSpPr/>
      </dsp:nvSpPr>
      <dsp:spPr>
        <a:xfrm rot="19457599">
          <a:off x="5643400" y="1092415"/>
          <a:ext cx="1180722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180722" y="190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4243" y="1081925"/>
        <a:ext cx="59036" cy="59036"/>
      </dsp:txXfrm>
    </dsp:sp>
    <dsp:sp modelId="{1A79E4C9-243B-6F41-97CB-8570803430FC}">
      <dsp:nvSpPr>
        <dsp:cNvPr id="0" name=""/>
        <dsp:cNvSpPr/>
      </dsp:nvSpPr>
      <dsp:spPr>
        <a:xfrm>
          <a:off x="6713144" y="167659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Tem </a:t>
          </a:r>
          <a:r>
            <a:rPr lang="en-US" sz="1600" kern="1200" dirty="0" err="1" smtClean="0"/>
            <a:t>por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fundamento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nossos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instintos</a:t>
          </a:r>
          <a:r>
            <a:rPr lang="en-US" sz="1600" kern="1200" dirty="0" smtClean="0"/>
            <a:t>, a </a:t>
          </a:r>
          <a:r>
            <a:rPr lang="en-US" sz="1600" kern="1200" dirty="0" err="1" smtClean="0"/>
            <a:t>nossa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natureza</a:t>
          </a:r>
          <a:r>
            <a:rPr lang="en-US" sz="1600" kern="1200" dirty="0" smtClean="0"/>
            <a:t> animal, </a:t>
          </a:r>
          <a:r>
            <a:rPr lang="en-US" sz="1600" kern="1200" dirty="0" err="1" smtClean="0"/>
            <a:t>corpórea</a:t>
          </a:r>
          <a:r>
            <a:rPr lang="en-US" sz="1600" kern="1200" dirty="0" smtClean="0"/>
            <a:t>, material.</a:t>
          </a:r>
          <a:endParaRPr lang="en-US" sz="1600" kern="1200" dirty="0"/>
        </a:p>
      </dsp:txBody>
      <dsp:txXfrm>
        <a:off x="6748246" y="202761"/>
        <a:ext cx="2326708" cy="1128252"/>
      </dsp:txXfrm>
    </dsp:sp>
    <dsp:sp modelId="{320B553C-84AF-674A-BC5B-DF7A935D563E}">
      <dsp:nvSpPr>
        <dsp:cNvPr id="0" name=""/>
        <dsp:cNvSpPr/>
      </dsp:nvSpPr>
      <dsp:spPr>
        <a:xfrm rot="2142401">
          <a:off x="5643400" y="1781527"/>
          <a:ext cx="1180722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180722" y="190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4243" y="1771037"/>
        <a:ext cx="59036" cy="59036"/>
      </dsp:txXfrm>
    </dsp:sp>
    <dsp:sp modelId="{60347E2F-A5CD-2444-9341-F4D9F97DDF43}">
      <dsp:nvSpPr>
        <dsp:cNvPr id="0" name=""/>
        <dsp:cNvSpPr/>
      </dsp:nvSpPr>
      <dsp:spPr>
        <a:xfrm>
          <a:off x="6713144" y="1545884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É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múltiplo</a:t>
          </a:r>
          <a:r>
            <a:rPr lang="en-US" sz="1600" kern="1200" dirty="0" smtClean="0"/>
            <a:t>. Ex.: </a:t>
          </a:r>
          <a:r>
            <a:rPr lang="en-US" sz="1600" kern="1200" dirty="0" err="1" smtClean="0"/>
            <a:t>posso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agir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motivada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desejo</a:t>
          </a:r>
          <a:r>
            <a:rPr lang="en-US" sz="1600" kern="1200" dirty="0" smtClean="0"/>
            <a:t> de comer, de </a:t>
          </a:r>
          <a:r>
            <a:rPr lang="en-US" sz="1600" kern="1200" dirty="0" err="1" smtClean="0"/>
            <a:t>dormir</a:t>
          </a:r>
          <a:r>
            <a:rPr lang="en-US" sz="1600" kern="1200" dirty="0" smtClean="0"/>
            <a:t>, de </a:t>
          </a:r>
          <a:r>
            <a:rPr lang="en-US" sz="1600" kern="1200" dirty="0" err="1" smtClean="0"/>
            <a:t>dominar</a:t>
          </a:r>
          <a:r>
            <a:rPr lang="en-US" sz="1600" kern="1200" dirty="0" smtClean="0"/>
            <a:t>, de </a:t>
          </a:r>
          <a:r>
            <a:rPr lang="en-US" sz="1600" kern="1200" dirty="0" err="1" smtClean="0"/>
            <a:t>sentir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prazer</a:t>
          </a:r>
          <a:r>
            <a:rPr lang="en-US" sz="1600" kern="1200" dirty="0" smtClean="0"/>
            <a:t> etc.</a:t>
          </a:r>
          <a:endParaRPr lang="en-US" sz="1600" kern="1200" dirty="0"/>
        </a:p>
      </dsp:txBody>
      <dsp:txXfrm>
        <a:off x="6748246" y="1580986"/>
        <a:ext cx="2326708" cy="1128252"/>
      </dsp:txXfrm>
    </dsp:sp>
    <dsp:sp modelId="{C1B6A1DE-5846-E54C-AF05-F630D05B0ED5}">
      <dsp:nvSpPr>
        <dsp:cNvPr id="0" name=""/>
        <dsp:cNvSpPr/>
      </dsp:nvSpPr>
      <dsp:spPr>
        <a:xfrm rot="3310531">
          <a:off x="2038630" y="3504308"/>
          <a:ext cx="1678908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678908" y="1902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36111" y="3481364"/>
        <a:ext cx="83945" cy="83945"/>
      </dsp:txXfrm>
    </dsp:sp>
    <dsp:sp modelId="{E89C3816-1E49-5343-AF5C-732C2CDE9B9E}">
      <dsp:nvSpPr>
        <dsp:cNvPr id="0" name=""/>
        <dsp:cNvSpPr/>
      </dsp:nvSpPr>
      <dsp:spPr>
        <a:xfrm>
          <a:off x="3357466" y="3613221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Vontade</a:t>
          </a:r>
          <a:endParaRPr lang="en-US" sz="1600" kern="1200" dirty="0"/>
        </a:p>
      </dsp:txBody>
      <dsp:txXfrm>
        <a:off x="3392568" y="3648323"/>
        <a:ext cx="2326708" cy="1128252"/>
      </dsp:txXfrm>
    </dsp:sp>
    <dsp:sp modelId="{68619B85-5EA1-6D47-8382-8FBAAECC89FC}">
      <dsp:nvSpPr>
        <dsp:cNvPr id="0" name=""/>
        <dsp:cNvSpPr/>
      </dsp:nvSpPr>
      <dsp:spPr>
        <a:xfrm rot="19457599">
          <a:off x="5643400" y="3848864"/>
          <a:ext cx="1180722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180722" y="190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4243" y="3838374"/>
        <a:ext cx="59036" cy="59036"/>
      </dsp:txXfrm>
    </dsp:sp>
    <dsp:sp modelId="{6F3B3CE1-44EB-DE4F-9B98-B31D281B0218}">
      <dsp:nvSpPr>
        <dsp:cNvPr id="0" name=""/>
        <dsp:cNvSpPr/>
      </dsp:nvSpPr>
      <dsp:spPr>
        <a:xfrm>
          <a:off x="6713144" y="2924108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Tem </a:t>
          </a:r>
          <a:r>
            <a:rPr lang="en-US" sz="1600" kern="1200" dirty="0" err="1" smtClean="0"/>
            <a:t>por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fundamento</a:t>
          </a:r>
          <a:r>
            <a:rPr lang="en-US" sz="1600" kern="1200" dirty="0" smtClean="0"/>
            <a:t> a </a:t>
          </a:r>
          <a:r>
            <a:rPr lang="en-US" sz="1600" kern="1200" dirty="0" err="1" smtClean="0"/>
            <a:t>racionalidade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humana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748246" y="2959210"/>
        <a:ext cx="2326708" cy="1128252"/>
      </dsp:txXfrm>
    </dsp:sp>
    <dsp:sp modelId="{596DF0FC-7F26-A141-A3A0-27C413A67597}">
      <dsp:nvSpPr>
        <dsp:cNvPr id="0" name=""/>
        <dsp:cNvSpPr/>
      </dsp:nvSpPr>
      <dsp:spPr>
        <a:xfrm rot="2142401">
          <a:off x="5643400" y="4537977"/>
          <a:ext cx="1180722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1180722" y="190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4243" y="4527487"/>
        <a:ext cx="59036" cy="59036"/>
      </dsp:txXfrm>
    </dsp:sp>
    <dsp:sp modelId="{B738EE23-A3CE-6F45-87B9-B569E960A40F}">
      <dsp:nvSpPr>
        <dsp:cNvPr id="0" name=""/>
        <dsp:cNvSpPr/>
      </dsp:nvSpPr>
      <dsp:spPr>
        <a:xfrm>
          <a:off x="6713144" y="4302333"/>
          <a:ext cx="2396912" cy="119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É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una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Eu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tenho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vontade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obedecer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dever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ao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princípio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supremo</a:t>
          </a:r>
          <a:r>
            <a:rPr lang="en-US" sz="1600" kern="1200" dirty="0" smtClean="0"/>
            <a:t> da </a:t>
          </a:r>
          <a:r>
            <a:rPr lang="en-US" sz="1600" kern="1200" dirty="0" err="1" smtClean="0"/>
            <a:t>moralidade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748246" y="4337435"/>
        <a:ext cx="2326708" cy="1128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369B-D899-AE4C-9512-E38B0B1872C3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Razão</a:t>
          </a:r>
          <a:endParaRPr lang="en-US" sz="2200" kern="1200" dirty="0"/>
        </a:p>
      </dsp:txBody>
      <dsp:txXfrm>
        <a:off x="54469" y="1456791"/>
        <a:ext cx="3325085" cy="1612379"/>
      </dsp:txXfrm>
    </dsp:sp>
    <dsp:sp modelId="{C336BE8D-6C6C-B447-B9AE-92236417FC23}">
      <dsp:nvSpPr>
        <dsp:cNvPr id="0" name=""/>
        <dsp:cNvSpPr/>
      </dsp:nvSpPr>
      <dsp:spPr>
        <a:xfrm rot="19457599">
          <a:off x="3271118" y="1736520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615" y="1728394"/>
        <a:ext cx="84368" cy="84368"/>
      </dsp:txXfrm>
    </dsp:sp>
    <dsp:sp modelId="{3D914798-F576-8C4E-A512-2F2E0F696543}">
      <dsp:nvSpPr>
        <dsp:cNvPr id="0" name=""/>
        <dsp:cNvSpPr/>
      </dsp:nvSpPr>
      <dsp:spPr>
        <a:xfrm>
          <a:off x="4799882" y="421822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Capaz</a:t>
          </a:r>
          <a:r>
            <a:rPr lang="en-US" sz="2200" kern="1200" dirty="0" smtClean="0"/>
            <a:t> de </a:t>
          </a:r>
          <a:r>
            <a:rPr lang="en-US" sz="2200" kern="1200" dirty="0" err="1" smtClean="0"/>
            <a:t>elaborar</a:t>
          </a:r>
          <a:r>
            <a:rPr lang="en-US" sz="2200" kern="1200" dirty="0" smtClean="0"/>
            <a:t> o </a:t>
          </a:r>
          <a:r>
            <a:rPr lang="en-US" sz="2200" kern="1200" dirty="0" err="1" smtClean="0"/>
            <a:t>princípio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supremo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ou</a:t>
          </a:r>
          <a:r>
            <a:rPr lang="en-US" sz="2200" kern="1200" dirty="0" smtClean="0"/>
            <a:t> lei universal da </a:t>
          </a:r>
          <a:r>
            <a:rPr lang="en-US" sz="2200" kern="1200" dirty="0" err="1" smtClean="0"/>
            <a:t>moralidade</a:t>
          </a:r>
          <a:endParaRPr lang="en-US" sz="2200" kern="1200" dirty="0"/>
        </a:p>
      </dsp:txBody>
      <dsp:txXfrm>
        <a:off x="4850045" y="471985"/>
        <a:ext cx="3325085" cy="1612379"/>
      </dsp:txXfrm>
    </dsp:sp>
    <dsp:sp modelId="{DDBC2041-6A5F-AF4E-8C9B-B3DB6669999E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615" y="2713200"/>
        <a:ext cx="84368" cy="84368"/>
      </dsp:txXfrm>
    </dsp:sp>
    <dsp:sp modelId="{D6BFBF01-48B0-A247-AC7D-12A0DFDB8480}">
      <dsp:nvSpPr>
        <dsp:cNvPr id="0" name=""/>
        <dsp:cNvSpPr/>
      </dsp:nvSpPr>
      <dsp:spPr>
        <a:xfrm>
          <a:off x="4799882" y="2391434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Capaz</a:t>
          </a:r>
          <a:r>
            <a:rPr lang="en-US" sz="2200" kern="1200" dirty="0" smtClean="0"/>
            <a:t> de </a:t>
          </a:r>
          <a:r>
            <a:rPr lang="en-US" sz="2200" kern="1200" dirty="0" err="1" smtClean="0"/>
            <a:t>criar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em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nós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uma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vontade</a:t>
          </a:r>
          <a:r>
            <a:rPr lang="en-US" sz="2200" kern="1200" dirty="0" smtClean="0"/>
            <a:t> de </a:t>
          </a:r>
          <a:r>
            <a:rPr lang="en-US" sz="2200" kern="1200" dirty="0" err="1" smtClean="0"/>
            <a:t>obedecer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princípio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supremo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por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dever</a:t>
          </a:r>
          <a:r>
            <a:rPr lang="en-US" sz="2200" kern="1200" dirty="0" smtClean="0"/>
            <a:t> (e </a:t>
          </a:r>
          <a:r>
            <a:rPr lang="en-US" sz="2200" kern="1200" dirty="0" err="1" smtClean="0"/>
            <a:t>não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porque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nos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sentimos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obrigados</a:t>
          </a:r>
          <a:r>
            <a:rPr lang="en-US" sz="2200" kern="1200" dirty="0" smtClean="0"/>
            <a:t> a </a:t>
          </a:r>
          <a:r>
            <a:rPr lang="en-US" sz="2200" kern="1200" dirty="0" err="1" smtClean="0"/>
            <a:t>obedecer</a:t>
          </a:r>
          <a:r>
            <a:rPr lang="en-US" sz="2200" kern="1200" dirty="0" smtClean="0"/>
            <a:t>)</a:t>
          </a:r>
          <a:endParaRPr lang="en-US" sz="2200" kern="1200" dirty="0"/>
        </a:p>
      </dsp:txBody>
      <dsp:txXfrm>
        <a:off x="4850045" y="2441597"/>
        <a:ext cx="3325085" cy="161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476B1-C695-1C40-9816-8445ECB6D3F1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D1D67-756E-9B40-A0FD-836C6BB8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D1D67-756E-9B40-A0FD-836C6BB837E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4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8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E05EB-A4C0-0841-818C-1A2D3E999B8F}" type="datetimeFigureOut">
              <a:rPr lang="en-US" smtClean="0"/>
              <a:t>28/06/16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59B1-4ECB-524C-A9CF-F353F30E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kantiana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Motivos</a:t>
            </a:r>
            <a:r>
              <a:rPr lang="en-US" dirty="0" smtClean="0"/>
              <a:t> </a:t>
            </a:r>
            <a:r>
              <a:rPr lang="en-US" dirty="0" err="1" smtClean="0"/>
              <a:t>geradores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Inclinações naturais e desejos </a:t>
            </a:r>
            <a:r>
              <a:rPr lang="pt-BR" dirty="0" smtClean="0">
                <a:sym typeface="Wingdings"/>
              </a:rPr>
              <a:t> não estão relacionados à ação moral</a:t>
            </a:r>
          </a:p>
          <a:p>
            <a:endParaRPr lang="pt-BR" dirty="0" smtClean="0">
              <a:sym typeface="Wingdings"/>
            </a:endParaRPr>
          </a:p>
          <a:p>
            <a:r>
              <a:rPr lang="pt-BR" dirty="0" smtClean="0">
                <a:sym typeface="Wingdings"/>
              </a:rPr>
              <a:t>Vontade  para Kant a vontade é racional, é resultado do exercício da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509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Kant </a:t>
            </a:r>
            <a:r>
              <a:rPr lang="en-US" dirty="0" err="1" smtClean="0"/>
              <a:t>então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465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29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Repetindo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734019"/>
              </p:ext>
            </p:extLst>
          </p:nvPr>
        </p:nvGraphicFramePr>
        <p:xfrm>
          <a:off x="0" y="1189551"/>
          <a:ext cx="9111846" cy="566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1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Resumindo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2765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80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Ato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conceber</a:t>
            </a:r>
            <a:r>
              <a:rPr lang="en-US" dirty="0" smtClean="0"/>
              <a:t> um </a:t>
            </a:r>
            <a:r>
              <a:rPr lang="en-US" dirty="0" err="1" smtClean="0"/>
              <a:t>princípio</a:t>
            </a:r>
            <a:r>
              <a:rPr lang="en-US" dirty="0" smtClean="0"/>
              <a:t> </a:t>
            </a:r>
            <a:r>
              <a:rPr lang="en-US" dirty="0" err="1" smtClean="0"/>
              <a:t>supremo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vontade</a:t>
            </a:r>
            <a:r>
              <a:rPr lang="en-US" dirty="0" smtClean="0"/>
              <a:t> </a:t>
            </a:r>
            <a:r>
              <a:rPr lang="en-US" dirty="0" err="1" smtClean="0"/>
              <a:t>converte</a:t>
            </a:r>
            <a:r>
              <a:rPr lang="en-US" dirty="0" smtClean="0"/>
              <a:t>-se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moral.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63706" y="5663448"/>
            <a:ext cx="1848894" cy="1194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Vontade</a:t>
            </a:r>
            <a:r>
              <a:rPr lang="en-US" dirty="0"/>
              <a:t> de </a:t>
            </a:r>
            <a:r>
              <a:rPr lang="en-US" dirty="0" err="1"/>
              <a:t>obedecer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smtClean="0"/>
              <a:t>principio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63705" y="3327527"/>
            <a:ext cx="1848895" cy="1150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Princípio</a:t>
            </a:r>
            <a:r>
              <a:rPr lang="en-US" dirty="0" smtClean="0"/>
              <a:t> </a:t>
            </a:r>
            <a:r>
              <a:rPr lang="en-US" dirty="0" err="1" smtClean="0"/>
              <a:t>supremo</a:t>
            </a:r>
            <a:r>
              <a:rPr lang="en-US" dirty="0" smtClean="0"/>
              <a:t> da </a:t>
            </a:r>
            <a:r>
              <a:rPr lang="en-US" dirty="0" err="1" smtClean="0"/>
              <a:t>moralidade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7403" y="4333152"/>
            <a:ext cx="152734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Razão</a:t>
            </a:r>
            <a:endParaRPr lang="en-US" sz="3200" dirty="0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234752" y="4333152"/>
            <a:ext cx="1028953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4" idx="1"/>
          </p:cNvCxnSpPr>
          <p:nvPr/>
        </p:nvCxnSpPr>
        <p:spPr>
          <a:xfrm>
            <a:off x="2234752" y="4790352"/>
            <a:ext cx="1028954" cy="1470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lus 11"/>
          <p:cNvSpPr/>
          <p:nvPr/>
        </p:nvSpPr>
        <p:spPr>
          <a:xfrm>
            <a:off x="3810335" y="4654652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36415" y="4477827"/>
            <a:ext cx="1814732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Ato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18" name="Equal 17"/>
          <p:cNvSpPr/>
          <p:nvPr/>
        </p:nvSpPr>
        <p:spPr>
          <a:xfrm>
            <a:off x="5507502" y="4477827"/>
            <a:ext cx="914400" cy="9144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5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liberdade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Para Kant, só somos livres quando </a:t>
            </a:r>
            <a:r>
              <a:rPr lang="pt-BR" b="1" dirty="0" smtClean="0"/>
              <a:t>por vontade </a:t>
            </a:r>
            <a:r>
              <a:rPr lang="pt-BR" dirty="0" smtClean="0"/>
              <a:t>(e não por desejo, inclinação ou mesmo coação) agimos de acordo com o princípio supremo da moralidade.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76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Respondendo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pergunta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Como a </a:t>
            </a:r>
            <a:r>
              <a:rPr lang="en-US" dirty="0" err="1"/>
              <a:t>razão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 </a:t>
            </a:r>
            <a:r>
              <a:rPr lang="en-US" dirty="0" err="1"/>
              <a:t>guiar</a:t>
            </a:r>
            <a:r>
              <a:rPr lang="en-US" dirty="0"/>
              <a:t> a </a:t>
            </a:r>
            <a:r>
              <a:rPr lang="en-US" dirty="0" err="1"/>
              <a:t>ação</a:t>
            </a:r>
            <a:r>
              <a:rPr lang="en-US" dirty="0"/>
              <a:t> </a:t>
            </a:r>
            <a:r>
              <a:rPr lang="en-US" dirty="0" err="1"/>
              <a:t>humana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de um </a:t>
            </a:r>
            <a:r>
              <a:rPr lang="en-US" dirty="0" err="1"/>
              <a:t>princípio</a:t>
            </a:r>
            <a:r>
              <a:rPr lang="en-US" dirty="0"/>
              <a:t> </a:t>
            </a:r>
            <a:r>
              <a:rPr lang="en-US" dirty="0" err="1"/>
              <a:t>supremo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ATRAVÉS DA VONTADE. A RAZÃO </a:t>
            </a:r>
            <a:r>
              <a:rPr lang="en-US" dirty="0" err="1" smtClean="0"/>
              <a:t>É</a:t>
            </a:r>
            <a:r>
              <a:rPr lang="en-US" dirty="0" smtClean="0"/>
              <a:t> CAPAZ DE CRIAR EM NÓS A VONTADE DE OBEDECER POR DEVER O PRINCÍPIO SUPREMO DA MORALIDADE.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2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PERGUNTA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QUAL </a:t>
            </a:r>
            <a:r>
              <a:rPr lang="en-US" dirty="0" err="1" smtClean="0"/>
              <a:t>É</a:t>
            </a:r>
            <a:r>
              <a:rPr lang="en-US" dirty="0" smtClean="0"/>
              <a:t> O PRINCÍPIO SUPREMO DA MORALIDADE?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476"/>
            <a:ext cx="8229600" cy="5595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PRINCÍPIO SUPREMO DA MORALIDADE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LEI MORAL UNIVERSAL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IMPERATIVO CATEGÓRICO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qual 3"/>
          <p:cNvSpPr/>
          <p:nvPr/>
        </p:nvSpPr>
        <p:spPr>
          <a:xfrm>
            <a:off x="3985176" y="1873676"/>
            <a:ext cx="914400" cy="9144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>
            <a:off x="3985176" y="3697877"/>
            <a:ext cx="914400" cy="9144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07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IMPERATIVO CATEGÓRICO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84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Para Kant o princípio supremo da moral deve ser uma lei universal. É imprescindível que o fundamento das nossas ações seja válido para todos e aceito por todos, independentemente das diferenças culturais, religiosas e individuais.  Para Kant uma lei moral que seja válida universalmente só é possível através da razão prática.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Assim, o </a:t>
            </a:r>
            <a:r>
              <a:rPr lang="pt-BR" dirty="0" err="1" smtClean="0"/>
              <a:t>filósfo</a:t>
            </a:r>
            <a:r>
              <a:rPr lang="pt-BR" dirty="0" smtClean="0"/>
              <a:t> afirma que a lei moral precisa ser apresentada na forma de um </a:t>
            </a:r>
            <a:r>
              <a:rPr lang="pt-BR" b="1" dirty="0" smtClean="0"/>
              <a:t>imperativo categórico</a:t>
            </a:r>
            <a:r>
              <a:rPr lang="pt-BR" dirty="0" smtClean="0"/>
              <a:t>, uma fórmula que ordena de modo incondicional, isto é, independente de todas e quaisquer circunstancias externas.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17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Fundamentação da metafísica dos costumes (1785)</a:t>
            </a:r>
          </a:p>
          <a:p>
            <a:r>
              <a:rPr lang="pt-BR" dirty="0" smtClean="0"/>
              <a:t>Crítica da razão prática (1788)</a:t>
            </a:r>
          </a:p>
          <a:p>
            <a:r>
              <a:rPr lang="pt-BR" dirty="0" smtClean="0"/>
              <a:t>Metafísica dos costumes (1797-1798)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167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r>
              <a:rPr lang="en-US" dirty="0" smtClean="0"/>
              <a:t> </a:t>
            </a:r>
            <a:r>
              <a:rPr lang="en-US" i="1" dirty="0" smtClean="0"/>
              <a:t>versus </a:t>
            </a:r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hipotético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72012"/>
            <a:ext cx="4040188" cy="639762"/>
          </a:xfrm>
        </p:spPr>
        <p:txBody>
          <a:bodyPr/>
          <a:lstStyle/>
          <a:p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hipotético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Ordena uma ação como meio para alcançar outra coisa;</a:t>
            </a:r>
          </a:p>
          <a:p>
            <a:r>
              <a:rPr lang="pt-BR" dirty="0" smtClean="0"/>
              <a:t>Ordena uma ação que tem como condição da sua realização alguma circunstância externa;</a:t>
            </a:r>
          </a:p>
          <a:p>
            <a:r>
              <a:rPr lang="pt-BR" dirty="0" smtClean="0"/>
              <a:t>Está relacionado aos desejos e as inclinações naturais.</a:t>
            </a:r>
            <a:endParaRPr lang="pt-B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Visa uma ação que é boa em si e não um meio que possibilita alcançar uma outra coisa;</a:t>
            </a:r>
          </a:p>
          <a:p>
            <a:r>
              <a:rPr lang="pt-BR" dirty="0" smtClean="0"/>
              <a:t>É incondicionada e autônoma;</a:t>
            </a:r>
          </a:p>
          <a:p>
            <a:r>
              <a:rPr lang="pt-BR" dirty="0" smtClean="0"/>
              <a:t>Está relacionada à vontade que tem por fundamento a razão prática.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47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formulações</a:t>
            </a:r>
            <a:r>
              <a:rPr lang="en-US" dirty="0" smtClean="0"/>
              <a:t> do </a:t>
            </a:r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Age unicamente de tal forma que sua ação possa se converter em lei universal;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Age de tal modo que sua regra de conduta possa ser convertida em lei universal da natureza;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Age de acordo com princípios que façam com que trate a humanidade sempre como fim e nunca como um meio.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10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A lei moral universal, afirma Kant, não se apresenta através de um conjunto de conteúdos fixos, que definiriam a essência de cada virtude e diriam quais atos deveriam ser praticados e evitados em cada circunstância de nossa vida. A lei moral não é um manual de virtudes nem uma lista de "faça isto" e "não faça aquilo” – de modo que a podemos prescindir de usar o nosso próprio entendimento. A lei moral, o princípio supremo da moralidade é uma </a:t>
            </a:r>
            <a:r>
              <a:rPr lang="pt-B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</a:t>
            </a:r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dirty="0" smtClean="0"/>
              <a:t>que deve valer para toda e qualquer ação moral. Cabe a nós aplicá-la. Já na introdução do seu </a:t>
            </a:r>
            <a:r>
              <a:rPr lang="pt-BR" i="1" dirty="0" smtClean="0"/>
              <a:t>Fundamentação</a:t>
            </a:r>
            <a:r>
              <a:rPr lang="pt-BR" dirty="0" smtClean="0"/>
              <a:t> da metafísica </a:t>
            </a:r>
            <a:r>
              <a:rPr lang="pt-BR" i="1" dirty="0" smtClean="0"/>
              <a:t>dos costumes</a:t>
            </a:r>
            <a:r>
              <a:rPr lang="pt-BR" dirty="0" smtClean="0"/>
              <a:t>, o filósofo admite a dificuldade desta aplicação.</a:t>
            </a:r>
            <a:endParaRPr lang="pt-BR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6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Um outro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explicar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moral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7" y="1417638"/>
            <a:ext cx="8828032" cy="5257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414" y="3240264"/>
            <a:ext cx="2474137" cy="12441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" y="1417638"/>
            <a:ext cx="1941683" cy="9402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 da </a:t>
            </a:r>
            <a:r>
              <a:rPr lang="en-US" dirty="0" err="1" smtClean="0"/>
              <a:t>moralidade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6844083" y="3240264"/>
            <a:ext cx="2299917" cy="12206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 MORAL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62758" y="1417638"/>
            <a:ext cx="1979310" cy="105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Conteúdo</a:t>
            </a:r>
            <a:r>
              <a:rPr lang="en-US" dirty="0" smtClean="0"/>
              <a:t> da </a:t>
            </a:r>
            <a:r>
              <a:rPr lang="en-US" dirty="0" err="1" smtClean="0"/>
              <a:t>moralidade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5357" y="5761038"/>
            <a:ext cx="1929826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 priori</a:t>
            </a:r>
            <a:endParaRPr lang="en-US" i="1" dirty="0"/>
          </a:p>
        </p:txBody>
      </p:sp>
      <p:sp>
        <p:nvSpPr>
          <p:cNvPr id="10" name="Oval 9"/>
          <p:cNvSpPr/>
          <p:nvPr/>
        </p:nvSpPr>
        <p:spPr>
          <a:xfrm>
            <a:off x="3810171" y="5608466"/>
            <a:ext cx="1731897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 posteriori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3562758" y="3263765"/>
            <a:ext cx="2309195" cy="12206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Nossas</a:t>
            </a:r>
            <a:r>
              <a:rPr lang="en-US" dirty="0" smtClean="0"/>
              <a:t> </a:t>
            </a:r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motivadas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vontade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Plus 11"/>
          <p:cNvSpPr/>
          <p:nvPr/>
        </p:nvSpPr>
        <p:spPr>
          <a:xfrm>
            <a:off x="2648358" y="3431062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5843604" y="3435736"/>
            <a:ext cx="914400" cy="9144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303046" y="2357881"/>
            <a:ext cx="98965" cy="90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flipV="1">
            <a:off x="1060270" y="4484434"/>
            <a:ext cx="242776" cy="1276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02930" y="2473350"/>
            <a:ext cx="32989" cy="766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0"/>
          </p:cNvCxnSpPr>
          <p:nvPr/>
        </p:nvCxnSpPr>
        <p:spPr>
          <a:xfrm flipH="1" flipV="1">
            <a:off x="4651379" y="4484434"/>
            <a:ext cx="24741" cy="1124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9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r>
              <a:rPr lang="en-US" dirty="0" smtClean="0"/>
              <a:t> 3 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 como a vontade de submetermos as nossas ações ao imperativo categórico (lei moral universal) pode se caracterizar como liberdade?</a:t>
            </a:r>
          </a:p>
          <a:p>
            <a:r>
              <a:rPr lang="pt-BR" dirty="0" smtClean="0"/>
              <a:t> Submeter-se a leis não caracteriza justamente a condição de perda da liberdade?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431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Liberdade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dever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57250"/>
            <a:ext cx="8385175" cy="60007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t-BR" sz="8000" dirty="0" smtClean="0"/>
              <a:t>Não somos apenas seres racionais. Também somos seres naturais, submetidos à causalidade necessária da Natureza. Nosso corpo e nossa psique são feitos de apetites, impulsos, desejos e paixões. Nossos sentimentos, nossas emoções e nossos comportamentos são a parte da Natureza em nós, exercendo domínio sobre nós, submetendo-se à causalidade natural inexorável. Quem se submete a eles não pode possuir a autonomia ética. A Natureza nos impele a agir por interesse. Este é a forma natural do egoísmo que nos leva a usar coisas e pessoas como meios e instrumentos para o que desejamos. Além disso, o interesse nos faz viver na ilusão de que somos livres e racionais por realizarmos ações que julgamos terem sido decididas livremente por nós, quando, na verdade, são um impulso cego determinado pela causalidade natural. Agir por interesse é agir determinado por motivações físicas, psíquicas, vitais, à maneira dos animais. Visto que apetites, impulsos, desejos, tendências, comportamentos naturais costumam ser muito mais fortes do que a razão, a razão prática e a verdadeira liberdade precisam dobrar nossa parte natural e impor-nos nosso ser moral. Elas o fazem obrigando-nos a passar das motivações do interesse para o dever. Para sermos livres, precisamos ser obrigados pelo dever de sermos livres. Assim, á colocação sobre o perigo de a educação ética constituir-se em violência contra nossa natureza espontaneamente passional, Kant responderá que pelo contrário, a violência estará em não compreendermos nossa destinação racional e em confundirmos nossa liberdade com a satisfação irracional de todos os nossos apetites e impulsos. O dever revela nossa verdadeira natureza. </a:t>
            </a:r>
          </a:p>
          <a:p>
            <a:pPr marL="0" indent="0" algn="r">
              <a:buNone/>
            </a:pPr>
            <a:r>
              <a:rPr lang="pt-BR" sz="5600" dirty="0" smtClean="0"/>
              <a:t>Marilena Chauí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491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r>
              <a:rPr lang="en-US" dirty="0" smtClean="0"/>
              <a:t> </a:t>
            </a:r>
            <a:r>
              <a:rPr lang="en-US" i="1" dirty="0" smtClean="0"/>
              <a:t>versus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err="1" smtClean="0">
                <a:solidFill>
                  <a:srgbClr val="000000"/>
                </a:solidFill>
              </a:rPr>
              <a:t>razão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teórica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conhece</a:t>
            </a:r>
            <a:r>
              <a:rPr lang="en-US" dirty="0" smtClean="0">
                <a:solidFill>
                  <a:srgbClr val="000000"/>
                </a:solidFill>
              </a:rPr>
              <a:t> as leis </a:t>
            </a:r>
            <a:r>
              <a:rPr lang="en-US" dirty="0" err="1" smtClean="0">
                <a:solidFill>
                  <a:srgbClr val="000000"/>
                </a:solidFill>
              </a:rPr>
              <a:t>naturais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que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estamos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submetidos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submetidos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leis </a:t>
            </a:r>
            <a:r>
              <a:rPr lang="en-US" dirty="0" err="1" smtClean="0"/>
              <a:t>naturais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queiramos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cria</a:t>
            </a:r>
            <a:r>
              <a:rPr lang="en-US" dirty="0"/>
              <a:t>/</a:t>
            </a:r>
            <a:r>
              <a:rPr lang="en-US" dirty="0" err="1" smtClean="0"/>
              <a:t>postula</a:t>
            </a:r>
            <a:r>
              <a:rPr lang="en-US" dirty="0" smtClean="0"/>
              <a:t> a lei moral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reger</a:t>
            </a:r>
            <a:r>
              <a:rPr lang="en-US" dirty="0" smtClean="0"/>
              <a:t> 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vontade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morais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submetamos</a:t>
            </a:r>
            <a:r>
              <a:rPr lang="en-US" dirty="0" smtClean="0"/>
              <a:t> as </a:t>
            </a:r>
            <a:r>
              <a:rPr lang="en-US" dirty="0" err="1" smtClean="0"/>
              <a:t>nossas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lei moral </a:t>
            </a:r>
            <a:r>
              <a:rPr lang="en-US" dirty="0" err="1" smtClean="0"/>
              <a:t>oriunda</a:t>
            </a:r>
            <a:r>
              <a:rPr lang="en-US" dirty="0" smtClean="0"/>
              <a:t> da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vontade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39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r>
              <a:rPr lang="en-US" dirty="0" smtClean="0"/>
              <a:t> </a:t>
            </a:r>
            <a:r>
              <a:rPr lang="en-US" i="1" dirty="0" smtClean="0"/>
              <a:t>versus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pt-BR" smtClean="0"/>
              <a:t>A razão teórica tem por objetivo conhecer uma realidade que independe da intervenção humana, posto que se apresenta segundo as leis da causa e do efeito. (Reino da necessidade)</a:t>
            </a:r>
          </a:p>
          <a:p>
            <a:pPr algn="ctr"/>
            <a:endParaRPr lang="pt-BR" smtClean="0"/>
          </a:p>
          <a:p>
            <a:pPr algn="ctr"/>
            <a:r>
              <a:rPr lang="pt-BR" smtClean="0"/>
              <a:t>A razão prática, ao legislar sobre a vontade, por meio do imperativo categórico, cria a sua própria realidade, construída pelas ações. (Reino da liberdade)</a:t>
            </a:r>
          </a:p>
          <a:p>
            <a:pPr algn="ctr"/>
            <a:endParaRPr lang="pt-BR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809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i="1" dirty="0" smtClean="0"/>
              <a:t>versus </a:t>
            </a:r>
            <a:r>
              <a:rPr lang="en-US" dirty="0" err="1" smtClean="0"/>
              <a:t>heteronomia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553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dirty="0" smtClean="0"/>
              <a:t>“[…] quando a razão legisla no interesse prático, ela legisla sobre seres racionais e livres, sobre sua existência inteligível independente de toda condição sensível. É, pois, o ser racional que se atribui a si mesmo uma lei pela sua razão”.</a:t>
            </a:r>
          </a:p>
          <a:p>
            <a:pPr marL="0" indent="0" algn="r">
              <a:buNone/>
            </a:pPr>
            <a:r>
              <a:rPr lang="pt-BR" dirty="0" smtClean="0"/>
              <a:t> </a:t>
            </a:r>
            <a:r>
              <a:rPr lang="pt-BR" sz="1800" dirty="0" smtClean="0"/>
              <a:t>Deleuze. </a:t>
            </a:r>
            <a:r>
              <a:rPr lang="pt-BR" sz="1800" i="1" dirty="0" smtClean="0"/>
              <a:t>A filosofia crítica de Kant.</a:t>
            </a:r>
          </a:p>
          <a:p>
            <a:pPr marL="0" indent="0" algn="r">
              <a:buNone/>
            </a:pPr>
            <a:endParaRPr lang="pt-BR" sz="1800" i="1" dirty="0" smtClean="0"/>
          </a:p>
          <a:p>
            <a:pPr marL="0" indent="0" algn="just">
              <a:buNone/>
            </a:pPr>
            <a:r>
              <a:rPr lang="pt-BR" sz="1800" dirty="0" smtClean="0"/>
              <a:t>Do grego </a:t>
            </a:r>
            <a:r>
              <a:rPr lang="pt-BR" sz="1800" i="1" dirty="0" err="1" smtClean="0"/>
              <a:t>autonomía</a:t>
            </a:r>
            <a:r>
              <a:rPr lang="pt-BR" sz="1800" dirty="0" smtClean="0"/>
              <a:t>, de </a:t>
            </a:r>
            <a:r>
              <a:rPr lang="pt-BR" sz="1800" i="1" dirty="0" err="1" smtClean="0"/>
              <a:t>aut</a:t>
            </a:r>
            <a:r>
              <a:rPr lang="pt-BR" sz="1800" i="1" dirty="0" smtClean="0"/>
              <a:t>(o)</a:t>
            </a:r>
            <a:r>
              <a:rPr lang="pt-BR" sz="1800" dirty="0" smtClean="0"/>
              <a:t>, ‘próprio’, ‘si mesmo’; e </a:t>
            </a:r>
            <a:r>
              <a:rPr lang="pt-BR" sz="1800" i="1" dirty="0" err="1" smtClean="0"/>
              <a:t>nomos</a:t>
            </a:r>
            <a:r>
              <a:rPr lang="pt-BR" sz="1800" dirty="0" smtClean="0"/>
              <a:t>, ‘regra’, ‘lei’, autonomia refere-se ao direito de reger-se segundo leis próprias, à capacidade de se governar por si mesmo, sem obedecer a outrem, provendo seus meios de vida. Para a filosofia iluminista, e esta diferencia-se de uma </a:t>
            </a:r>
            <a:r>
              <a:rPr lang="pt-BR" sz="1800" dirty="0" err="1" smtClean="0"/>
              <a:t>heteronomia</a:t>
            </a:r>
            <a:r>
              <a:rPr lang="pt-BR" sz="1800" dirty="0" smtClean="0"/>
              <a:t> (do grego </a:t>
            </a:r>
            <a:r>
              <a:rPr lang="pt-BR" sz="1800" i="1" dirty="0" err="1" smtClean="0"/>
              <a:t>heteronomía</a:t>
            </a:r>
            <a:r>
              <a:rPr lang="pt-BR" sz="1800" dirty="0" smtClean="0"/>
              <a:t>, de </a:t>
            </a:r>
            <a:r>
              <a:rPr lang="pt-BR" sz="1800" i="1" dirty="0" err="1" smtClean="0"/>
              <a:t>heter</a:t>
            </a:r>
            <a:r>
              <a:rPr lang="pt-BR" sz="1800" i="1" dirty="0" smtClean="0"/>
              <a:t>(o)</a:t>
            </a:r>
            <a:r>
              <a:rPr lang="pt-BR" sz="1800" dirty="0" smtClean="0"/>
              <a:t>, ‘outro’, ‘outrem’; e </a:t>
            </a:r>
            <a:r>
              <a:rPr lang="pt-BR" sz="1800" i="1" dirty="0" err="1" smtClean="0"/>
              <a:t>nomos</a:t>
            </a:r>
            <a:r>
              <a:rPr lang="pt-BR" sz="1800" i="1" dirty="0" smtClean="0"/>
              <a:t>, </a:t>
            </a:r>
            <a:r>
              <a:rPr lang="pt-BR" sz="1800" dirty="0" smtClean="0"/>
              <a:t>‘regra’, ‘lei’), quando se serve a uma autoridade imposta sobre os indivíduos, independentemente de sua vontade. É importante ressaltar, porém que a autonomia não significa não se submeter a qualquer autoridade é sancionada pela razão e exercida de modo que os cidadãos compreendam seus motivos e concordem com eles, não significa perda de autonomia.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83923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Concluindo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552"/>
            <a:ext cx="8229600" cy="54333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Observem que quando as ações estão fundamentadas na lei moral universal, o bem comum, a comunidade humana se torna uma possibilidade mais concreta. É preciso que haja algo de comum em nossas ações, para que possamos construir uma coletividade. O filósofo afirma que esse comum é justamente a lei racional, a lei que nós próprios fazemos no exercício da nossa autonomia.</a:t>
            </a:r>
          </a:p>
          <a:p>
            <a:r>
              <a:rPr lang="pt-BR" dirty="0" smtClean="0"/>
              <a:t>Neste ponto temos, então, a passagem da ética para a política. O que dito de outro modo: a passagem do individual para o coletivo – um dos problemas mais urgentes enfrentados pela filosofia moderna.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Relembrando</a:t>
            </a:r>
            <a:r>
              <a:rPr lang="en-US" dirty="0" smtClean="0"/>
              <a:t> a </a:t>
            </a:r>
            <a:r>
              <a:rPr lang="en-US" dirty="0" err="1" smtClean="0"/>
              <a:t>epistemologia</a:t>
            </a:r>
            <a:r>
              <a:rPr lang="en-US" dirty="0" smtClean="0"/>
              <a:t> </a:t>
            </a:r>
            <a:r>
              <a:rPr lang="en-US" dirty="0" err="1" smtClean="0"/>
              <a:t>kantiana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391449"/>
              </p:ext>
            </p:extLst>
          </p:nvPr>
        </p:nvGraphicFramePr>
        <p:xfrm>
          <a:off x="222250" y="1417638"/>
          <a:ext cx="8921750" cy="526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4"/>
          <p:cNvSpPr/>
          <p:nvPr/>
        </p:nvSpPr>
        <p:spPr>
          <a:xfrm>
            <a:off x="4114800" y="3606800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Resumo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 e </a:t>
            </a:r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estudados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3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Razão </a:t>
            </a:r>
            <a:r>
              <a:rPr lang="pt-BR" i="1" dirty="0" smtClean="0"/>
              <a:t>versus </a:t>
            </a:r>
            <a:r>
              <a:rPr lang="pt-BR" dirty="0" smtClean="0"/>
              <a:t>religião como fundamento da moralidade;</a:t>
            </a:r>
          </a:p>
          <a:p>
            <a:pPr algn="just"/>
            <a:r>
              <a:rPr lang="pt-BR" dirty="0" smtClean="0"/>
              <a:t>Lei moral universal </a:t>
            </a:r>
            <a:r>
              <a:rPr lang="pt-BR" i="1" dirty="0" smtClean="0"/>
              <a:t>versus </a:t>
            </a:r>
            <a:r>
              <a:rPr lang="pt-BR" dirty="0" smtClean="0"/>
              <a:t>lei moral religiosa, cultural (particular);</a:t>
            </a:r>
          </a:p>
          <a:p>
            <a:pPr algn="just"/>
            <a:r>
              <a:rPr lang="pt-BR" dirty="0" smtClean="0"/>
              <a:t>Ação moral considerada a partir do motivo que lhe originou: desejo </a:t>
            </a:r>
            <a:r>
              <a:rPr lang="pt-BR" i="1" dirty="0" smtClean="0"/>
              <a:t>versus </a:t>
            </a:r>
            <a:r>
              <a:rPr lang="pt-BR" dirty="0" smtClean="0"/>
              <a:t>vontade;</a:t>
            </a:r>
          </a:p>
          <a:p>
            <a:pPr algn="just"/>
            <a:r>
              <a:rPr lang="pt-BR" dirty="0" smtClean="0"/>
              <a:t>Imperativo categórico </a:t>
            </a:r>
            <a:r>
              <a:rPr lang="pt-BR" i="1" dirty="0" smtClean="0"/>
              <a:t>versus </a:t>
            </a:r>
            <a:r>
              <a:rPr lang="pt-BR" dirty="0" smtClean="0"/>
              <a:t>Imperativo hipotético;</a:t>
            </a:r>
          </a:p>
          <a:p>
            <a:pPr algn="just"/>
            <a:r>
              <a:rPr lang="pt-BR" dirty="0" smtClean="0"/>
              <a:t>Liberdade e ato moral;</a:t>
            </a:r>
          </a:p>
          <a:p>
            <a:pPr algn="just"/>
            <a:r>
              <a:rPr lang="pt-BR" dirty="0" smtClean="0"/>
              <a:t>Razão prática e razão teórica;</a:t>
            </a:r>
          </a:p>
          <a:p>
            <a:pPr algn="just"/>
            <a:r>
              <a:rPr lang="pt-BR" dirty="0" smtClean="0"/>
              <a:t>Autonomia </a:t>
            </a:r>
            <a:r>
              <a:rPr lang="pt-BR" i="1" dirty="0" smtClean="0"/>
              <a:t>versus </a:t>
            </a:r>
            <a:r>
              <a:rPr lang="pt-BR" dirty="0" err="1" smtClean="0"/>
              <a:t>heteronomia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99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Pretensão</a:t>
            </a:r>
            <a:r>
              <a:rPr lang="en-US" dirty="0" smtClean="0"/>
              <a:t> </a:t>
            </a:r>
            <a:r>
              <a:rPr lang="en-US" dirty="0" err="1" smtClean="0"/>
              <a:t>kantiana</a:t>
            </a:r>
            <a:r>
              <a:rPr lang="en-US" dirty="0" smtClean="0"/>
              <a:t> no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respeito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3600" dirty="0" smtClean="0"/>
              <a:t>Determinar o </a:t>
            </a:r>
            <a:r>
              <a:rPr lang="pt-BR" sz="3600" b="1" u="sng" dirty="0" smtClean="0"/>
              <a:t>PRINCÍPIO SUPREMO </a:t>
            </a:r>
            <a:r>
              <a:rPr lang="pt-BR" sz="3600" dirty="0" smtClean="0"/>
              <a:t>da moralidade/ ação moral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Ou seja: o que Kant pretende encontrar na filosofia moral corresponde àquilo que ele investigou como o </a:t>
            </a:r>
            <a:r>
              <a:rPr lang="pt-BR" i="1" dirty="0" smtClean="0"/>
              <a:t>a priori </a:t>
            </a:r>
            <a:r>
              <a:rPr lang="pt-BR" dirty="0" smtClean="0"/>
              <a:t>na sua teoria do conhecimento.</a:t>
            </a:r>
          </a:p>
          <a:p>
            <a:pPr lvl="1"/>
            <a:r>
              <a:rPr lang="pt-BR" dirty="0" smtClean="0"/>
              <a:t>Ou ainda: Kant pretende encontrar o princípio moral que antecede qualquer dilema moral efetivamente vivenciado. Ele busca o princípio que, independente de toda e qualquer experiência, deve se sobrepor a toda e qualquer experiência vivenciada pelo sujeito moral.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821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Repetindo</a:t>
            </a:r>
            <a:r>
              <a:rPr lang="en-US" dirty="0" smtClean="0"/>
              <a:t> e </a:t>
            </a:r>
            <a:r>
              <a:rPr lang="en-US" dirty="0" err="1" smtClean="0"/>
              <a:t>concluindo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 moral kantiana não é uma moral relativa às situações da vida, daí ao filósofo procurar um princípio que independa de qualquer situação vivida, que seja anterior a qualquer situação de modo inclusive a poder orientar a nossa conduta.</a:t>
            </a:r>
          </a:p>
          <a:p>
            <a:endParaRPr lang="pt-BR" dirty="0" smtClean="0"/>
          </a:p>
          <a:p>
            <a:r>
              <a:rPr lang="pt-BR" dirty="0" smtClean="0"/>
              <a:t>Diante disso, os sentimentos para Kant não podem ser o fundamento da moral, pois são parciais e tendenciosos. Diferentemente de Rousseau, para Kant não há bondade natural, em realidade, por natureza, guiados pelos nossos desejos, somos cruéis e egoístas.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05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01465"/>
              </p:ext>
            </p:extLst>
          </p:nvPr>
        </p:nvGraphicFramePr>
        <p:xfrm>
          <a:off x="457200" y="139382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95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PERGUNTA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Como a </a:t>
            </a:r>
            <a:r>
              <a:rPr lang="en-US" sz="4000" dirty="0" err="1" smtClean="0"/>
              <a:t>razão</a:t>
            </a:r>
            <a:r>
              <a:rPr lang="en-US" sz="4000" dirty="0" smtClean="0"/>
              <a:t> 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capaz</a:t>
            </a:r>
            <a:r>
              <a:rPr lang="en-US" sz="4000" dirty="0" smtClean="0"/>
              <a:t> de </a:t>
            </a:r>
            <a:r>
              <a:rPr lang="en-US" sz="4000" dirty="0" err="1" smtClean="0"/>
              <a:t>guiar</a:t>
            </a:r>
            <a:r>
              <a:rPr lang="en-US" sz="4000" dirty="0" smtClean="0"/>
              <a:t> a </a:t>
            </a:r>
            <a:r>
              <a:rPr lang="en-US" sz="4000" dirty="0" err="1" smtClean="0"/>
              <a:t>ação</a:t>
            </a:r>
            <a:r>
              <a:rPr lang="en-US" sz="4000" dirty="0" smtClean="0"/>
              <a:t> </a:t>
            </a:r>
            <a:r>
              <a:rPr lang="en-US" sz="4000" dirty="0" err="1" smtClean="0"/>
              <a:t>humana</a:t>
            </a:r>
            <a:r>
              <a:rPr lang="en-US" sz="4000" dirty="0" smtClean="0"/>
              <a:t> </a:t>
            </a:r>
            <a:r>
              <a:rPr lang="en-US" sz="4000" dirty="0" err="1" smtClean="0"/>
              <a:t>através</a:t>
            </a:r>
            <a:r>
              <a:rPr lang="en-US" sz="4000" dirty="0" smtClean="0"/>
              <a:t> de um </a:t>
            </a:r>
            <a:r>
              <a:rPr lang="en-US" sz="4000" dirty="0" err="1" smtClean="0"/>
              <a:t>princípio</a:t>
            </a:r>
            <a:r>
              <a:rPr lang="en-US" sz="4000" dirty="0" smtClean="0"/>
              <a:t> </a:t>
            </a:r>
            <a:r>
              <a:rPr lang="en-US" sz="4000" dirty="0" err="1" smtClean="0"/>
              <a:t>supremo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261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AÇÃO HUMANA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188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85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507841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dirty="0" smtClean="0"/>
              <a:t>Em Kant, a moralidade de um ato independe da sua utilidade ou mesmo das suas </a:t>
            </a:r>
            <a:r>
              <a:rPr lang="pt-BR" dirty="0" err="1" smtClean="0"/>
              <a:t>consequencias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endParaRPr lang="pt-BR" dirty="0" smtClean="0"/>
          </a:p>
          <a:p>
            <a:pPr algn="ctr"/>
            <a:r>
              <a:rPr lang="pt-BR" dirty="0" smtClean="0"/>
              <a:t>O valor moral de um ato está no motivo que deu origem à ação. Kant, portanto, não invalida a moralidade da ação segundo seus resultados externos, posto que esses são imprevisíveis, estando inclusive sujeitos ao determinismo das leis naturais.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Quando a razão é o fundamento do motivo que originou a ação, temos o que Kant identifica como vontade.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29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2006</Words>
  <Application>Microsoft Macintosh PowerPoint</Application>
  <PresentationFormat>On-screen Show (4:3)</PresentationFormat>
  <Paragraphs>146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 ética kantiana</vt:lpstr>
      <vt:lpstr>Obras sobre o tema</vt:lpstr>
      <vt:lpstr>Relembrando a epistemologia kantiana</vt:lpstr>
      <vt:lpstr>Pretensão kantiana no que diz respeito à moral</vt:lpstr>
      <vt:lpstr>Repetindo e concluindo…</vt:lpstr>
      <vt:lpstr>PowerPoint Presentation</vt:lpstr>
      <vt:lpstr>PERGUNTA</vt:lpstr>
      <vt:lpstr>A AÇÃO HUMANA</vt:lpstr>
      <vt:lpstr>PowerPoint Presentation</vt:lpstr>
      <vt:lpstr>Motivos geradores de ação</vt:lpstr>
      <vt:lpstr>Para Kant então…</vt:lpstr>
      <vt:lpstr>Repetindo…</vt:lpstr>
      <vt:lpstr>Resumindo…</vt:lpstr>
      <vt:lpstr>O Ato moral</vt:lpstr>
      <vt:lpstr>A liberdade</vt:lpstr>
      <vt:lpstr>Respondendo à pergunta..</vt:lpstr>
      <vt:lpstr>PERGUNTA 2</vt:lpstr>
      <vt:lpstr>PowerPoint Presentation</vt:lpstr>
      <vt:lpstr>O IMPERATIVO CATEGÓRICO</vt:lpstr>
      <vt:lpstr>Imperativo categórico versus Imperativo hipotético</vt:lpstr>
      <vt:lpstr>As três formulações do imperativo categórico</vt:lpstr>
      <vt:lpstr>O Imperativo categórico como FORMA</vt:lpstr>
      <vt:lpstr>Um outro modo de explicar o ato moral</vt:lpstr>
      <vt:lpstr>Perguntas 3 e 4</vt:lpstr>
      <vt:lpstr>Liberdade como um dever</vt:lpstr>
      <vt:lpstr>Razão Teórica versus Razão Prática</vt:lpstr>
      <vt:lpstr>Razão Teórica versus Razão Prática</vt:lpstr>
      <vt:lpstr>Autonomia versus heteronomia</vt:lpstr>
      <vt:lpstr>Concluindo…</vt:lpstr>
      <vt:lpstr>Resumo dos conceitos e ideias estudados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ética kantiana</dc:title>
  <cp:lastModifiedBy>Oliver Tolle</cp:lastModifiedBy>
  <cp:revision>50</cp:revision>
  <dcterms:created xsi:type="dcterms:W3CDTF">2016-06-12T12:26:30Z</dcterms:created>
  <dcterms:modified xsi:type="dcterms:W3CDTF">2016-06-28T21:42:22Z</dcterms:modified>
</cp:coreProperties>
</file>