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8" r:id="rId4"/>
    <p:sldId id="260" r:id="rId5"/>
    <p:sldId id="261" r:id="rId6"/>
    <p:sldId id="264" r:id="rId7"/>
    <p:sldId id="262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898B1-FF5A-FE41-97CA-68DEE5B3B31D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ADD4A-ABC2-754A-BFB1-A79EF2D75161}">
      <dgm:prSet phldrT="[Text]"/>
      <dgm:spPr/>
      <dgm:t>
        <a:bodyPr/>
        <a:lstStyle/>
        <a:p>
          <a:r>
            <a:rPr lang="en-US" dirty="0" err="1" smtClean="0"/>
            <a:t>Opinião</a:t>
          </a:r>
          <a:endParaRPr lang="en-US" dirty="0"/>
        </a:p>
      </dgm:t>
    </dgm:pt>
    <dgm:pt modelId="{9BF2AC97-742C-BE4E-AC8B-3E25731DB237}" type="parTrans" cxnId="{F3D3626F-DE2D-6148-9DF6-9EE8075B0687}">
      <dgm:prSet/>
      <dgm:spPr/>
      <dgm:t>
        <a:bodyPr/>
        <a:lstStyle/>
        <a:p>
          <a:endParaRPr lang="en-US"/>
        </a:p>
      </dgm:t>
    </dgm:pt>
    <dgm:pt modelId="{702F9BC1-6E29-D046-8BC5-B5CB422FC746}" type="sibTrans" cxnId="{F3D3626F-DE2D-6148-9DF6-9EE8075B0687}">
      <dgm:prSet/>
      <dgm:spPr/>
      <dgm:t>
        <a:bodyPr/>
        <a:lstStyle/>
        <a:p>
          <a:endParaRPr lang="en-US"/>
        </a:p>
      </dgm:t>
    </dgm:pt>
    <dgm:pt modelId="{A1C58608-291B-4747-9148-95F835075DF0}">
      <dgm:prSet phldrT="[Text]"/>
      <dgm:spPr/>
      <dgm:t>
        <a:bodyPr/>
        <a:lstStyle/>
        <a:p>
          <a:r>
            <a:rPr lang="en-US" dirty="0" smtClean="0"/>
            <a:t>Particular</a:t>
          </a:r>
          <a:endParaRPr lang="en-US" dirty="0"/>
        </a:p>
      </dgm:t>
    </dgm:pt>
    <dgm:pt modelId="{EA877A1C-24A0-3548-8B63-06701610F09F}" type="parTrans" cxnId="{261905AA-EFEE-C044-8C9B-A64ACA4A9C5B}">
      <dgm:prSet/>
      <dgm:spPr/>
      <dgm:t>
        <a:bodyPr/>
        <a:lstStyle/>
        <a:p>
          <a:endParaRPr lang="en-US"/>
        </a:p>
      </dgm:t>
    </dgm:pt>
    <dgm:pt modelId="{EBCE7FB4-7B81-8F45-A9E6-DD5E5042A389}" type="sibTrans" cxnId="{261905AA-EFEE-C044-8C9B-A64ACA4A9C5B}">
      <dgm:prSet/>
      <dgm:spPr/>
      <dgm:t>
        <a:bodyPr/>
        <a:lstStyle/>
        <a:p>
          <a:endParaRPr lang="en-US"/>
        </a:p>
      </dgm:t>
    </dgm:pt>
    <dgm:pt modelId="{B5701DF2-D08D-0243-A53F-B47E92EB85F6}">
      <dgm:prSet phldrT="[Text]"/>
      <dgm:spPr/>
      <dgm:t>
        <a:bodyPr/>
        <a:lstStyle/>
        <a:p>
          <a:r>
            <a:rPr lang="en-US" dirty="0" err="1" smtClean="0"/>
            <a:t>Mutável</a:t>
          </a:r>
          <a:endParaRPr lang="en-US" dirty="0"/>
        </a:p>
      </dgm:t>
    </dgm:pt>
    <dgm:pt modelId="{02EA13D3-FFD8-5D4A-9475-CC4B64FAEAF1}" type="parTrans" cxnId="{4BF5E7DD-5091-8E4D-94FC-18D2EE94AA6F}">
      <dgm:prSet/>
      <dgm:spPr/>
      <dgm:t>
        <a:bodyPr/>
        <a:lstStyle/>
        <a:p>
          <a:endParaRPr lang="en-US"/>
        </a:p>
      </dgm:t>
    </dgm:pt>
    <dgm:pt modelId="{291FB148-2647-1D4A-B0B7-742024CC6555}" type="sibTrans" cxnId="{4BF5E7DD-5091-8E4D-94FC-18D2EE94AA6F}">
      <dgm:prSet/>
      <dgm:spPr/>
      <dgm:t>
        <a:bodyPr/>
        <a:lstStyle/>
        <a:p>
          <a:endParaRPr lang="en-US"/>
        </a:p>
      </dgm:t>
    </dgm:pt>
    <dgm:pt modelId="{8F0EB153-9F41-6D47-887F-C183C7BCDFE4}">
      <dgm:prSet phldrT="[Text]"/>
      <dgm:spPr/>
      <dgm:t>
        <a:bodyPr/>
        <a:lstStyle/>
        <a:p>
          <a:r>
            <a:rPr lang="en-US" dirty="0" err="1" smtClean="0"/>
            <a:t>Conhecimento</a:t>
          </a:r>
          <a:endParaRPr lang="en-US" dirty="0"/>
        </a:p>
      </dgm:t>
    </dgm:pt>
    <dgm:pt modelId="{EF7B6D7B-F863-6541-B1AD-56C8DFD91890}" type="parTrans" cxnId="{BE22828A-9C6E-5E45-B032-C1FBBB070DF8}">
      <dgm:prSet/>
      <dgm:spPr/>
      <dgm:t>
        <a:bodyPr/>
        <a:lstStyle/>
        <a:p>
          <a:endParaRPr lang="en-US"/>
        </a:p>
      </dgm:t>
    </dgm:pt>
    <dgm:pt modelId="{93DD60AC-4287-CE4F-B8C9-A00382BC9585}" type="sibTrans" cxnId="{BE22828A-9C6E-5E45-B032-C1FBBB070DF8}">
      <dgm:prSet/>
      <dgm:spPr/>
      <dgm:t>
        <a:bodyPr/>
        <a:lstStyle/>
        <a:p>
          <a:endParaRPr lang="en-US"/>
        </a:p>
      </dgm:t>
    </dgm:pt>
    <dgm:pt modelId="{5B8DFB70-7CBD-074E-A8F4-7DB8342DF2B3}">
      <dgm:prSet phldrT="[Text]"/>
      <dgm:spPr/>
      <dgm:t>
        <a:bodyPr/>
        <a:lstStyle/>
        <a:p>
          <a:r>
            <a:rPr lang="en-US" dirty="0" smtClean="0"/>
            <a:t>Universal/</a:t>
          </a:r>
          <a:r>
            <a:rPr lang="en-US" dirty="0" err="1" smtClean="0"/>
            <a:t>geral</a:t>
          </a:r>
          <a:endParaRPr lang="en-US" dirty="0"/>
        </a:p>
      </dgm:t>
    </dgm:pt>
    <dgm:pt modelId="{FBA4E348-485B-C041-A710-24FEEEEFFFD6}" type="parTrans" cxnId="{6B561B4A-3EFD-474B-9FD3-3DAE62A72983}">
      <dgm:prSet/>
      <dgm:spPr/>
      <dgm:t>
        <a:bodyPr/>
        <a:lstStyle/>
        <a:p>
          <a:endParaRPr lang="en-US"/>
        </a:p>
      </dgm:t>
    </dgm:pt>
    <dgm:pt modelId="{216891AF-BCC1-194B-8834-7B4E3602E3DD}" type="sibTrans" cxnId="{6B561B4A-3EFD-474B-9FD3-3DAE62A72983}">
      <dgm:prSet/>
      <dgm:spPr/>
      <dgm:t>
        <a:bodyPr/>
        <a:lstStyle/>
        <a:p>
          <a:endParaRPr lang="en-US"/>
        </a:p>
      </dgm:t>
    </dgm:pt>
    <dgm:pt modelId="{453B54E5-3512-3C47-AC16-2FF4440A7F6E}">
      <dgm:prSet phldrT="[Text]"/>
      <dgm:spPr/>
      <dgm:t>
        <a:bodyPr/>
        <a:lstStyle/>
        <a:p>
          <a:r>
            <a:rPr lang="en-US" dirty="0" err="1" smtClean="0"/>
            <a:t>Eterno</a:t>
          </a:r>
          <a:endParaRPr lang="en-US" dirty="0"/>
        </a:p>
      </dgm:t>
    </dgm:pt>
    <dgm:pt modelId="{FF01D0F2-1A15-0C47-A44B-57F555FD8164}" type="parTrans" cxnId="{AD9EB7FE-BF2F-4B49-B55D-117D88139D0A}">
      <dgm:prSet/>
      <dgm:spPr/>
      <dgm:t>
        <a:bodyPr/>
        <a:lstStyle/>
        <a:p>
          <a:endParaRPr lang="en-US"/>
        </a:p>
      </dgm:t>
    </dgm:pt>
    <dgm:pt modelId="{3ADBC865-BDE3-CF44-BD36-2A10D44D14B3}" type="sibTrans" cxnId="{AD9EB7FE-BF2F-4B49-B55D-117D88139D0A}">
      <dgm:prSet/>
      <dgm:spPr/>
      <dgm:t>
        <a:bodyPr/>
        <a:lstStyle/>
        <a:p>
          <a:endParaRPr lang="en-US"/>
        </a:p>
      </dgm:t>
    </dgm:pt>
    <dgm:pt modelId="{A4817393-08EC-3542-92FB-6793E902973D}">
      <dgm:prSet phldrT="[Text]"/>
      <dgm:spPr/>
      <dgm:t>
        <a:bodyPr/>
        <a:lstStyle/>
        <a:p>
          <a:r>
            <a:rPr lang="en-US" dirty="0" err="1" smtClean="0"/>
            <a:t>Imediato</a:t>
          </a:r>
          <a:endParaRPr lang="en-US" dirty="0"/>
        </a:p>
      </dgm:t>
    </dgm:pt>
    <dgm:pt modelId="{88C3D0FF-C242-8746-813B-C38A0F2FDD48}" type="parTrans" cxnId="{6F23C3BD-7465-EB45-B1F2-D8252BBA6A8B}">
      <dgm:prSet/>
      <dgm:spPr/>
      <dgm:t>
        <a:bodyPr/>
        <a:lstStyle/>
        <a:p>
          <a:endParaRPr lang="en-US"/>
        </a:p>
      </dgm:t>
    </dgm:pt>
    <dgm:pt modelId="{B92963F1-7DDA-B94F-A38A-7E666A9F96E8}" type="sibTrans" cxnId="{6F23C3BD-7465-EB45-B1F2-D8252BBA6A8B}">
      <dgm:prSet/>
      <dgm:spPr/>
      <dgm:t>
        <a:bodyPr/>
        <a:lstStyle/>
        <a:p>
          <a:endParaRPr lang="en-US"/>
        </a:p>
      </dgm:t>
    </dgm:pt>
    <dgm:pt modelId="{075BBB09-B6B6-4544-98F6-548BF735627D}">
      <dgm:prSet phldrT="[Text]"/>
      <dgm:spPr/>
      <dgm:t>
        <a:bodyPr/>
        <a:lstStyle/>
        <a:p>
          <a:r>
            <a:rPr lang="en-US" dirty="0" err="1" smtClean="0"/>
            <a:t>Imutável</a:t>
          </a:r>
          <a:endParaRPr lang="en-US" dirty="0"/>
        </a:p>
      </dgm:t>
    </dgm:pt>
    <dgm:pt modelId="{46733AC6-7FF2-3149-B87F-6B75FE97DEE2}" type="parTrans" cxnId="{AA6E45A6-CDD1-2C4B-BFEA-4A4A3744088F}">
      <dgm:prSet/>
      <dgm:spPr/>
      <dgm:t>
        <a:bodyPr/>
        <a:lstStyle/>
        <a:p>
          <a:endParaRPr lang="en-US"/>
        </a:p>
      </dgm:t>
    </dgm:pt>
    <dgm:pt modelId="{C0EF25F6-FD35-7E41-BDC4-E91B8CEBB25E}" type="sibTrans" cxnId="{AA6E45A6-CDD1-2C4B-BFEA-4A4A3744088F}">
      <dgm:prSet/>
      <dgm:spPr/>
      <dgm:t>
        <a:bodyPr/>
        <a:lstStyle/>
        <a:p>
          <a:endParaRPr lang="en-US"/>
        </a:p>
      </dgm:t>
    </dgm:pt>
    <dgm:pt modelId="{63D6456D-E033-46FE-B2E0-B4AE14954DB3}">
      <dgm:prSet phldrT="[Text]"/>
      <dgm:spPr/>
      <dgm:t>
        <a:bodyPr/>
        <a:lstStyle/>
        <a:p>
          <a:r>
            <a:rPr lang="en-US" dirty="0" err="1" smtClean="0"/>
            <a:t>Contigente</a:t>
          </a:r>
          <a:endParaRPr lang="en-US" dirty="0"/>
        </a:p>
      </dgm:t>
    </dgm:pt>
    <dgm:pt modelId="{D73078AF-CCAD-4A37-8DC0-825EF004A07F}" type="parTrans" cxnId="{4788824E-1905-4584-A17D-789668596A91}">
      <dgm:prSet/>
      <dgm:spPr/>
    </dgm:pt>
    <dgm:pt modelId="{B8754AEE-0056-467C-A12F-112A943C379B}" type="sibTrans" cxnId="{4788824E-1905-4584-A17D-789668596A91}">
      <dgm:prSet/>
      <dgm:spPr/>
    </dgm:pt>
    <dgm:pt modelId="{9DAD8CB6-5481-4D1E-AA00-F1F9C00A8486}">
      <dgm:prSet phldrT="[Text]"/>
      <dgm:spPr/>
      <dgm:t>
        <a:bodyPr/>
        <a:lstStyle/>
        <a:p>
          <a:r>
            <a:rPr lang="en-US" dirty="0" err="1" smtClean="0"/>
            <a:t>Necessário</a:t>
          </a:r>
          <a:endParaRPr lang="en-US" dirty="0"/>
        </a:p>
      </dgm:t>
    </dgm:pt>
    <dgm:pt modelId="{42AA263D-458A-48FA-B255-418BFA899D3A}" type="parTrans" cxnId="{4AE372F3-3CE6-4C5E-9581-A13963FB218F}">
      <dgm:prSet/>
      <dgm:spPr/>
    </dgm:pt>
    <dgm:pt modelId="{365F3D23-F4DA-46D3-83A4-B9DDE420856F}" type="sibTrans" cxnId="{4AE372F3-3CE6-4C5E-9581-A13963FB218F}">
      <dgm:prSet/>
      <dgm:spPr/>
    </dgm:pt>
    <dgm:pt modelId="{BF234856-3E81-3C4F-B556-9E8F79DE6DA2}" type="pres">
      <dgm:prSet presAssocID="{16A898B1-FF5A-FE41-97CA-68DEE5B3B31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866103-4D75-6748-ABC6-25FD5029C0C7}" type="pres">
      <dgm:prSet presAssocID="{D14ADD4A-ABC2-754A-BFB1-A79EF2D75161}" presName="linNode" presStyleCnt="0"/>
      <dgm:spPr/>
    </dgm:pt>
    <dgm:pt modelId="{FEA7CC25-53D2-C94E-BDDF-9340911742BA}" type="pres">
      <dgm:prSet presAssocID="{D14ADD4A-ABC2-754A-BFB1-A79EF2D7516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26D5A-1012-0B40-9C90-58788D2C2C75}" type="pres">
      <dgm:prSet presAssocID="{D14ADD4A-ABC2-754A-BFB1-A79EF2D7516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4AFCF-2391-B149-A981-239810C8265F}" type="pres">
      <dgm:prSet presAssocID="{702F9BC1-6E29-D046-8BC5-B5CB422FC746}" presName="spacing" presStyleCnt="0"/>
      <dgm:spPr/>
    </dgm:pt>
    <dgm:pt modelId="{1735C766-F049-9541-9E78-1712AA4949CE}" type="pres">
      <dgm:prSet presAssocID="{8F0EB153-9F41-6D47-887F-C183C7BCDFE4}" presName="linNode" presStyleCnt="0"/>
      <dgm:spPr/>
    </dgm:pt>
    <dgm:pt modelId="{A2714A01-4996-1E48-B810-3E7637401FDE}" type="pres">
      <dgm:prSet presAssocID="{8F0EB153-9F41-6D47-887F-C183C7BCDFE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63369-C149-E348-8C20-994E8D502E1C}" type="pres">
      <dgm:prSet presAssocID="{8F0EB153-9F41-6D47-887F-C183C7BCDFE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633402-837C-EA4A-9771-E00F7B5A8471}" type="presOf" srcId="{A4817393-08EC-3542-92FB-6793E902973D}" destId="{CFD26D5A-1012-0B40-9C90-58788D2C2C75}" srcOrd="0" destOrd="1" presId="urn:microsoft.com/office/officeart/2005/8/layout/vList6"/>
    <dgm:cxn modelId="{4788824E-1905-4584-A17D-789668596A91}" srcId="{D14ADD4A-ABC2-754A-BFB1-A79EF2D75161}" destId="{63D6456D-E033-46FE-B2E0-B4AE14954DB3}" srcOrd="3" destOrd="0" parTransId="{D73078AF-CCAD-4A37-8DC0-825EF004A07F}" sibTransId="{B8754AEE-0056-467C-A12F-112A943C379B}"/>
    <dgm:cxn modelId="{4BF5E7DD-5091-8E4D-94FC-18D2EE94AA6F}" srcId="{D14ADD4A-ABC2-754A-BFB1-A79EF2D75161}" destId="{B5701DF2-D08D-0243-A53F-B47E92EB85F6}" srcOrd="2" destOrd="0" parTransId="{02EA13D3-FFD8-5D4A-9475-CC4B64FAEAF1}" sibTransId="{291FB148-2647-1D4A-B0B7-742024CC6555}"/>
    <dgm:cxn modelId="{AA6E45A6-CDD1-2C4B-BFEA-4A4A3744088F}" srcId="{8F0EB153-9F41-6D47-887F-C183C7BCDFE4}" destId="{075BBB09-B6B6-4544-98F6-548BF735627D}" srcOrd="2" destOrd="0" parTransId="{46733AC6-7FF2-3149-B87F-6B75FE97DEE2}" sibTransId="{C0EF25F6-FD35-7E41-BDC4-E91B8CEBB25E}"/>
    <dgm:cxn modelId="{7FAC328E-6DC3-C348-9808-2AD788C8BCBB}" type="presOf" srcId="{D14ADD4A-ABC2-754A-BFB1-A79EF2D75161}" destId="{FEA7CC25-53D2-C94E-BDDF-9340911742BA}" srcOrd="0" destOrd="0" presId="urn:microsoft.com/office/officeart/2005/8/layout/vList6"/>
    <dgm:cxn modelId="{F3D3626F-DE2D-6148-9DF6-9EE8075B0687}" srcId="{16A898B1-FF5A-FE41-97CA-68DEE5B3B31D}" destId="{D14ADD4A-ABC2-754A-BFB1-A79EF2D75161}" srcOrd="0" destOrd="0" parTransId="{9BF2AC97-742C-BE4E-AC8B-3E25731DB237}" sibTransId="{702F9BC1-6E29-D046-8BC5-B5CB422FC746}"/>
    <dgm:cxn modelId="{732C9EDB-C327-A64A-B02D-7EEA8BF5928F}" type="presOf" srcId="{5B8DFB70-7CBD-074E-A8F4-7DB8342DF2B3}" destId="{A9F63369-C149-E348-8C20-994E8D502E1C}" srcOrd="0" destOrd="0" presId="urn:microsoft.com/office/officeart/2005/8/layout/vList6"/>
    <dgm:cxn modelId="{A01A6CD0-C971-BF4B-8B8E-1BD7C9E69A74}" type="presOf" srcId="{A1C58608-291B-4747-9148-95F835075DF0}" destId="{CFD26D5A-1012-0B40-9C90-58788D2C2C75}" srcOrd="0" destOrd="0" presId="urn:microsoft.com/office/officeart/2005/8/layout/vList6"/>
    <dgm:cxn modelId="{6B561B4A-3EFD-474B-9FD3-3DAE62A72983}" srcId="{8F0EB153-9F41-6D47-887F-C183C7BCDFE4}" destId="{5B8DFB70-7CBD-074E-A8F4-7DB8342DF2B3}" srcOrd="0" destOrd="0" parTransId="{FBA4E348-485B-C041-A710-24FEEEEFFFD6}" sibTransId="{216891AF-BCC1-194B-8834-7B4E3602E3DD}"/>
    <dgm:cxn modelId="{4AE372F3-3CE6-4C5E-9581-A13963FB218F}" srcId="{8F0EB153-9F41-6D47-887F-C183C7BCDFE4}" destId="{9DAD8CB6-5481-4D1E-AA00-F1F9C00A8486}" srcOrd="3" destOrd="0" parTransId="{42AA263D-458A-48FA-B255-418BFA899D3A}" sibTransId="{365F3D23-F4DA-46D3-83A4-B9DDE420856F}"/>
    <dgm:cxn modelId="{D39DB522-66B7-4503-84F7-1F53C29E6359}" type="presOf" srcId="{9DAD8CB6-5481-4D1E-AA00-F1F9C00A8486}" destId="{A9F63369-C149-E348-8C20-994E8D502E1C}" srcOrd="0" destOrd="3" presId="urn:microsoft.com/office/officeart/2005/8/layout/vList6"/>
    <dgm:cxn modelId="{D818F151-3FD9-F24A-B662-A50CCCA08250}" type="presOf" srcId="{8F0EB153-9F41-6D47-887F-C183C7BCDFE4}" destId="{A2714A01-4996-1E48-B810-3E7637401FDE}" srcOrd="0" destOrd="0" presId="urn:microsoft.com/office/officeart/2005/8/layout/vList6"/>
    <dgm:cxn modelId="{11DBF656-D455-1C43-83A2-8A97B6570DF6}" type="presOf" srcId="{B5701DF2-D08D-0243-A53F-B47E92EB85F6}" destId="{CFD26D5A-1012-0B40-9C90-58788D2C2C75}" srcOrd="0" destOrd="2" presId="urn:microsoft.com/office/officeart/2005/8/layout/vList6"/>
    <dgm:cxn modelId="{8EF1DCD7-344F-E84F-AB72-9758620939A5}" type="presOf" srcId="{16A898B1-FF5A-FE41-97CA-68DEE5B3B31D}" destId="{BF234856-3E81-3C4F-B556-9E8F79DE6DA2}" srcOrd="0" destOrd="0" presId="urn:microsoft.com/office/officeart/2005/8/layout/vList6"/>
    <dgm:cxn modelId="{7C1B8B4D-37FC-3F4F-9695-81BFD680FA81}" type="presOf" srcId="{453B54E5-3512-3C47-AC16-2FF4440A7F6E}" destId="{A9F63369-C149-E348-8C20-994E8D502E1C}" srcOrd="0" destOrd="1" presId="urn:microsoft.com/office/officeart/2005/8/layout/vList6"/>
    <dgm:cxn modelId="{6E2144E5-14C4-431C-A9EA-4F742DC165E7}" type="presOf" srcId="{63D6456D-E033-46FE-B2E0-B4AE14954DB3}" destId="{CFD26D5A-1012-0B40-9C90-58788D2C2C75}" srcOrd="0" destOrd="3" presId="urn:microsoft.com/office/officeart/2005/8/layout/vList6"/>
    <dgm:cxn modelId="{63BDED72-E78F-3944-A1A3-D5733681790A}" type="presOf" srcId="{075BBB09-B6B6-4544-98F6-548BF735627D}" destId="{A9F63369-C149-E348-8C20-994E8D502E1C}" srcOrd="0" destOrd="2" presId="urn:microsoft.com/office/officeart/2005/8/layout/vList6"/>
    <dgm:cxn modelId="{AD9EB7FE-BF2F-4B49-B55D-117D88139D0A}" srcId="{8F0EB153-9F41-6D47-887F-C183C7BCDFE4}" destId="{453B54E5-3512-3C47-AC16-2FF4440A7F6E}" srcOrd="1" destOrd="0" parTransId="{FF01D0F2-1A15-0C47-A44B-57F555FD8164}" sibTransId="{3ADBC865-BDE3-CF44-BD36-2A10D44D14B3}"/>
    <dgm:cxn modelId="{6F23C3BD-7465-EB45-B1F2-D8252BBA6A8B}" srcId="{D14ADD4A-ABC2-754A-BFB1-A79EF2D75161}" destId="{A4817393-08EC-3542-92FB-6793E902973D}" srcOrd="1" destOrd="0" parTransId="{88C3D0FF-C242-8746-813B-C38A0F2FDD48}" sibTransId="{B92963F1-7DDA-B94F-A38A-7E666A9F96E8}"/>
    <dgm:cxn modelId="{BE22828A-9C6E-5E45-B032-C1FBBB070DF8}" srcId="{16A898B1-FF5A-FE41-97CA-68DEE5B3B31D}" destId="{8F0EB153-9F41-6D47-887F-C183C7BCDFE4}" srcOrd="1" destOrd="0" parTransId="{EF7B6D7B-F863-6541-B1AD-56C8DFD91890}" sibTransId="{93DD60AC-4287-CE4F-B8C9-A00382BC9585}"/>
    <dgm:cxn modelId="{261905AA-EFEE-C044-8C9B-A64ACA4A9C5B}" srcId="{D14ADD4A-ABC2-754A-BFB1-A79EF2D75161}" destId="{A1C58608-291B-4747-9148-95F835075DF0}" srcOrd="0" destOrd="0" parTransId="{EA877A1C-24A0-3548-8B63-06701610F09F}" sibTransId="{EBCE7FB4-7B81-8F45-A9E6-DD5E5042A389}"/>
    <dgm:cxn modelId="{C56E34E0-427A-A74F-B334-51942EA50C10}" type="presParOf" srcId="{BF234856-3E81-3C4F-B556-9E8F79DE6DA2}" destId="{C3866103-4D75-6748-ABC6-25FD5029C0C7}" srcOrd="0" destOrd="0" presId="urn:microsoft.com/office/officeart/2005/8/layout/vList6"/>
    <dgm:cxn modelId="{67E991A5-9C74-D947-AB9A-BC415A83F64D}" type="presParOf" srcId="{C3866103-4D75-6748-ABC6-25FD5029C0C7}" destId="{FEA7CC25-53D2-C94E-BDDF-9340911742BA}" srcOrd="0" destOrd="0" presId="urn:microsoft.com/office/officeart/2005/8/layout/vList6"/>
    <dgm:cxn modelId="{CF8E9969-2B7D-FC4A-8F34-9B626E5B3DAD}" type="presParOf" srcId="{C3866103-4D75-6748-ABC6-25FD5029C0C7}" destId="{CFD26D5A-1012-0B40-9C90-58788D2C2C75}" srcOrd="1" destOrd="0" presId="urn:microsoft.com/office/officeart/2005/8/layout/vList6"/>
    <dgm:cxn modelId="{AC5D2B3D-04AA-054B-A908-343E845824C4}" type="presParOf" srcId="{BF234856-3E81-3C4F-B556-9E8F79DE6DA2}" destId="{0A84AFCF-2391-B149-A981-239810C8265F}" srcOrd="1" destOrd="0" presId="urn:microsoft.com/office/officeart/2005/8/layout/vList6"/>
    <dgm:cxn modelId="{A093B4C8-A39A-0546-BE80-F29B490428E6}" type="presParOf" srcId="{BF234856-3E81-3C4F-B556-9E8F79DE6DA2}" destId="{1735C766-F049-9541-9E78-1712AA4949CE}" srcOrd="2" destOrd="0" presId="urn:microsoft.com/office/officeart/2005/8/layout/vList6"/>
    <dgm:cxn modelId="{2CCF3A9F-12E8-4A43-839A-FEF6517FBCF4}" type="presParOf" srcId="{1735C766-F049-9541-9E78-1712AA4949CE}" destId="{A2714A01-4996-1E48-B810-3E7637401FDE}" srcOrd="0" destOrd="0" presId="urn:microsoft.com/office/officeart/2005/8/layout/vList6"/>
    <dgm:cxn modelId="{F115B27E-5481-0E44-AE6F-53D1179E1A66}" type="presParOf" srcId="{1735C766-F049-9541-9E78-1712AA4949CE}" destId="{A9F63369-C149-E348-8C20-994E8D502E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26D5A-1012-0B40-9C90-58788D2C2C75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Particular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Imediato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Mutável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Contigente</a:t>
          </a:r>
          <a:endParaRPr lang="en-US" sz="2500" kern="1200" dirty="0"/>
        </a:p>
      </dsp:txBody>
      <dsp:txXfrm>
        <a:off x="3291839" y="269889"/>
        <a:ext cx="4129750" cy="1616020"/>
      </dsp:txXfrm>
    </dsp:sp>
    <dsp:sp modelId="{FEA7CC25-53D2-C94E-BDDF-9340911742BA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Opinião</a:t>
          </a:r>
          <a:endParaRPr lang="en-US" sz="3500" kern="1200" dirty="0"/>
        </a:p>
      </dsp:txBody>
      <dsp:txXfrm>
        <a:off x="105183" y="105735"/>
        <a:ext cx="3081474" cy="1944328"/>
      </dsp:txXfrm>
    </dsp:sp>
    <dsp:sp modelId="{A9F63369-C149-E348-8C20-994E8D502E1C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" tIns="15875" rIns="15875" bIns="1587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Universal/</a:t>
          </a:r>
          <a:r>
            <a:rPr lang="en-US" sz="2500" kern="1200" dirty="0" err="1" smtClean="0"/>
            <a:t>geral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Eterno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Imutável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err="1" smtClean="0"/>
            <a:t>Necessário</a:t>
          </a:r>
          <a:endParaRPr lang="en-US" sz="2500" kern="1200" dirty="0"/>
        </a:p>
      </dsp:txBody>
      <dsp:txXfrm>
        <a:off x="3291839" y="2640053"/>
        <a:ext cx="4129750" cy="1616020"/>
      </dsp:txXfrm>
    </dsp:sp>
    <dsp:sp modelId="{A2714A01-4996-1E48-B810-3E7637401FDE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/>
            <a:t>Conhecimento</a:t>
          </a:r>
          <a:endParaRPr lang="en-US" sz="3500" kern="1200" dirty="0"/>
        </a:p>
      </dsp:txBody>
      <dsp:txXfrm>
        <a:off x="105183" y="2475899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65511-3FB1-A04F-AB17-6A79E2F1334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D3B52-706D-9946-A347-06A5510EDE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D3B52-706D-9946-A347-06A5510EDE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1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2209-AA13-1A43-BC45-52E1E430FADE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B60C-2DBB-2848-9111-BC437E760F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6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260" y="178402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Arial Black"/>
                <a:cs typeface="Arial Black"/>
              </a:rPr>
              <a:t>Introdução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ao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filosofar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antigo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953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O </a:t>
            </a:r>
            <a:r>
              <a:rPr lang="en-US" dirty="0" err="1" smtClean="0">
                <a:latin typeface="Arial Black"/>
                <a:cs typeface="Arial Black"/>
              </a:rPr>
              <a:t>Filosofar</a:t>
            </a:r>
            <a:r>
              <a:rPr lang="en-US" dirty="0" smtClean="0">
                <a:latin typeface="Arial Black"/>
                <a:cs typeface="Arial Black"/>
              </a:rPr>
              <a:t> e o </a:t>
            </a:r>
            <a:r>
              <a:rPr lang="en-US" dirty="0" err="1" smtClean="0">
                <a:latin typeface="Arial Black"/>
                <a:cs typeface="Arial Black"/>
              </a:rPr>
              <a:t>espanto</a:t>
            </a:r>
            <a:r>
              <a:rPr lang="en-US" dirty="0" smtClean="0">
                <a:latin typeface="Arial Black"/>
                <a:cs typeface="Arial Black"/>
              </a:rPr>
              <a:t> (</a:t>
            </a:r>
            <a:r>
              <a:rPr lang="en-US" i="1" dirty="0" err="1" smtClean="0">
                <a:latin typeface="Arial Black"/>
                <a:cs typeface="Arial Black"/>
              </a:rPr>
              <a:t>thauma</a:t>
            </a:r>
            <a:r>
              <a:rPr lang="en-US" dirty="0" smtClean="0">
                <a:latin typeface="Arial Black"/>
                <a:cs typeface="Arial Black"/>
              </a:rPr>
              <a:t>)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118"/>
            <a:ext cx="8229600" cy="508061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Arial Black"/>
                <a:cs typeface="Arial Black"/>
              </a:rPr>
              <a:t>“A admiração [espanto, estranhamento] é a característica do filósofo. Não há outra origem para a filosofia.”</a:t>
            </a:r>
          </a:p>
          <a:p>
            <a:pPr marL="0" indent="0" algn="r">
              <a:buNone/>
            </a:pPr>
            <a:r>
              <a:rPr lang="pt-BR" dirty="0" smtClean="0">
                <a:latin typeface="Arial Black"/>
                <a:cs typeface="Arial Black"/>
              </a:rPr>
              <a:t>Platão</a:t>
            </a:r>
          </a:p>
          <a:p>
            <a:pPr marL="0" indent="0" algn="r">
              <a:buNone/>
            </a:pPr>
            <a:endParaRPr lang="pt-BR" dirty="0" smtClean="0">
              <a:latin typeface="Arial Black"/>
              <a:cs typeface="Arial Black"/>
            </a:endParaRPr>
          </a:p>
          <a:p>
            <a:pPr marL="0" indent="0" algn="r">
              <a:buNone/>
            </a:pPr>
            <a:endParaRPr lang="pt-BR" dirty="0" smtClean="0">
              <a:latin typeface="Arial Black"/>
              <a:cs typeface="Arial Black"/>
            </a:endParaRPr>
          </a:p>
          <a:p>
            <a:pPr marL="0" indent="0">
              <a:buNone/>
            </a:pPr>
            <a:r>
              <a:rPr lang="pt-BR" dirty="0" smtClean="0">
                <a:latin typeface="Arial Black"/>
                <a:cs typeface="Arial Black"/>
              </a:rPr>
              <a:t>“Foi pela admiração </a:t>
            </a:r>
            <a:r>
              <a:rPr lang="pt-BR" dirty="0">
                <a:latin typeface="Arial Black"/>
                <a:cs typeface="Arial Black"/>
              </a:rPr>
              <a:t>[</a:t>
            </a:r>
            <a:r>
              <a:rPr lang="pt-BR" dirty="0" smtClean="0">
                <a:latin typeface="Arial Black"/>
                <a:cs typeface="Arial Black"/>
              </a:rPr>
              <a:t>espanto, estranhamento]  que os homens começaram a filosofar, tanto no princípio como agora; perplexos no inicio ante as coisas mais óbvias, avançaram pouco a pouco na compreensão a respeito de problemas maiores, como os fenômenos da lua, do sol, assim como a gênese do universo; portanto, como filosofavam para fugir da ignorância, e é evidente que buscavam a ciência com o objetivo de conhecer e não com uma finalidade utilitária.”</a:t>
            </a:r>
          </a:p>
          <a:p>
            <a:pPr marL="0" indent="0" algn="r">
              <a:buNone/>
            </a:pPr>
            <a:endParaRPr lang="pt-BR" dirty="0">
              <a:latin typeface="Arial Black"/>
              <a:cs typeface="Arial Black"/>
            </a:endParaRPr>
          </a:p>
          <a:p>
            <a:pPr marL="0" indent="0" algn="r">
              <a:buNone/>
            </a:pPr>
            <a:r>
              <a:rPr lang="pt-BR" dirty="0" smtClean="0">
                <a:latin typeface="Arial Black"/>
                <a:cs typeface="Arial Black"/>
              </a:rPr>
              <a:t>Aristóteles</a:t>
            </a:r>
          </a:p>
        </p:txBody>
      </p:sp>
    </p:spTree>
    <p:extLst>
      <p:ext uri="{BB962C8B-B14F-4D97-AF65-F5344CB8AC3E}">
        <p14:creationId xmlns:p14="http://schemas.microsoft.com/office/powerpoint/2010/main" val="6021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452"/>
            <a:ext cx="8229600" cy="89654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A </a:t>
            </a:r>
            <a:r>
              <a:rPr lang="en-US" dirty="0" err="1" smtClean="0">
                <a:latin typeface="Arial Black"/>
                <a:cs typeface="Arial Black"/>
              </a:rPr>
              <a:t>etimologia</a:t>
            </a:r>
            <a:r>
              <a:rPr lang="en-US" dirty="0" smtClean="0">
                <a:latin typeface="Arial Black"/>
                <a:cs typeface="Arial Black"/>
              </a:rPr>
              <a:t> da </a:t>
            </a:r>
            <a:r>
              <a:rPr lang="en-US" dirty="0" err="1" smtClean="0">
                <a:latin typeface="Arial Black"/>
                <a:cs typeface="Arial Black"/>
              </a:rPr>
              <a:t>palavra</a:t>
            </a:r>
            <a:r>
              <a:rPr lang="en-US" dirty="0" smtClean="0">
                <a:latin typeface="Arial Black"/>
                <a:cs typeface="Arial Black"/>
              </a:rPr>
              <a:t> “</a:t>
            </a:r>
            <a:r>
              <a:rPr lang="en-US" dirty="0" err="1" smtClean="0">
                <a:latin typeface="Arial Black"/>
                <a:cs typeface="Arial Black"/>
              </a:rPr>
              <a:t>Filosofia</a:t>
            </a:r>
            <a:r>
              <a:rPr lang="en-US" dirty="0" smtClean="0">
                <a:latin typeface="Arial Black"/>
                <a:cs typeface="Arial Black"/>
              </a:rPr>
              <a:t>”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080"/>
            <a:ext cx="8229600" cy="47220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err="1"/>
          </a:p>
          <a:p>
            <a:pPr marL="0" indent="0" algn="ctr">
              <a:buNone/>
            </a:pPr>
            <a:r>
              <a:rPr lang="en-US" sz="3600" dirty="0" err="1" smtClean="0">
                <a:latin typeface="Arial Black"/>
                <a:cs typeface="Arial Black"/>
              </a:rPr>
              <a:t>Filosofia</a:t>
            </a:r>
            <a:r>
              <a:rPr lang="en-US" sz="3600" dirty="0" smtClean="0">
                <a:latin typeface="Arial Black"/>
                <a:cs typeface="Arial Black"/>
              </a:rPr>
              <a:t> =</a:t>
            </a:r>
          </a:p>
          <a:p>
            <a:pPr marL="0" indent="0" algn="ctr">
              <a:buNone/>
            </a:pPr>
            <a:endParaRPr lang="en-US" sz="3600" dirty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rial Black"/>
                <a:cs typeface="Arial Black"/>
              </a:rPr>
              <a:t>Filo (amigo) + Sofia (</a:t>
            </a:r>
            <a:r>
              <a:rPr lang="en-US" sz="3600" dirty="0" err="1" smtClean="0">
                <a:latin typeface="Arial Black"/>
                <a:cs typeface="Arial Black"/>
              </a:rPr>
              <a:t>sabedoria</a:t>
            </a:r>
            <a:r>
              <a:rPr lang="en-US" sz="3600" dirty="0" smtClean="0">
                <a:latin typeface="Arial Black"/>
                <a:cs typeface="Arial Black"/>
              </a:rPr>
              <a:t>)</a:t>
            </a:r>
          </a:p>
          <a:p>
            <a:pPr marL="0" indent="0" algn="ctr">
              <a:buNone/>
            </a:pPr>
            <a:endParaRPr lang="en-US" sz="3600" dirty="0">
              <a:latin typeface="Arial Black"/>
              <a:cs typeface="Arial Black"/>
            </a:endParaRPr>
          </a:p>
          <a:p>
            <a:pPr marL="0" indent="0" algn="ctr">
              <a:buNone/>
            </a:pPr>
            <a:r>
              <a:rPr lang="en-US" sz="2800" i="1" dirty="0" smtClean="0">
                <a:latin typeface="Arial Black"/>
                <a:cs typeface="Arial Black"/>
              </a:rPr>
              <a:t>O </a:t>
            </a:r>
            <a:r>
              <a:rPr lang="en-US" sz="2800" i="1" dirty="0" err="1" smtClean="0">
                <a:latin typeface="Arial Black"/>
                <a:cs typeface="Arial Black"/>
              </a:rPr>
              <a:t>que</a:t>
            </a:r>
            <a:r>
              <a:rPr lang="en-US" sz="2800" i="1" dirty="0" smtClean="0">
                <a:latin typeface="Arial Black"/>
                <a:cs typeface="Arial Black"/>
              </a:rPr>
              <a:t> </a:t>
            </a:r>
            <a:r>
              <a:rPr lang="en-US" sz="2800" i="1" dirty="0" err="1" smtClean="0">
                <a:latin typeface="Arial Black"/>
                <a:cs typeface="Arial Black"/>
              </a:rPr>
              <a:t>significa</a:t>
            </a:r>
            <a:r>
              <a:rPr lang="en-US" sz="2800" i="1" dirty="0" smtClean="0">
                <a:latin typeface="Arial Black"/>
                <a:cs typeface="Arial Black"/>
              </a:rPr>
              <a:t> </a:t>
            </a:r>
            <a:r>
              <a:rPr lang="en-US" sz="2800" i="1" dirty="0" err="1" smtClean="0">
                <a:latin typeface="Arial Black"/>
                <a:cs typeface="Arial Black"/>
              </a:rPr>
              <a:t>ser</a:t>
            </a:r>
            <a:r>
              <a:rPr lang="en-US" sz="2800" i="1" dirty="0" smtClean="0">
                <a:latin typeface="Arial Black"/>
                <a:cs typeface="Arial Black"/>
              </a:rPr>
              <a:t> um amigo da </a:t>
            </a:r>
            <a:r>
              <a:rPr lang="en-US" sz="2800" i="1" dirty="0" err="1" smtClean="0">
                <a:latin typeface="Arial Black"/>
                <a:cs typeface="Arial Black"/>
              </a:rPr>
              <a:t>sabedoria</a:t>
            </a:r>
            <a:r>
              <a:rPr lang="en-US" sz="2800" i="1" dirty="0" smtClean="0">
                <a:latin typeface="Arial Black"/>
                <a:cs typeface="Arial Black"/>
              </a:rPr>
              <a:t> </a:t>
            </a:r>
            <a:r>
              <a:rPr lang="en-US" sz="2800" i="1" dirty="0" err="1" smtClean="0">
                <a:latin typeface="Arial Black"/>
                <a:cs typeface="Arial Black"/>
              </a:rPr>
              <a:t>ao</a:t>
            </a:r>
            <a:r>
              <a:rPr lang="en-US" sz="2800" i="1" dirty="0" smtClean="0">
                <a:latin typeface="Arial Black"/>
                <a:cs typeface="Arial Black"/>
              </a:rPr>
              <a:t> </a:t>
            </a:r>
            <a:r>
              <a:rPr lang="en-US" sz="2800" i="1" dirty="0" err="1" smtClean="0">
                <a:latin typeface="Arial Black"/>
                <a:cs typeface="Arial Black"/>
              </a:rPr>
              <a:t>invés</a:t>
            </a:r>
            <a:r>
              <a:rPr lang="en-US" sz="2800" i="1" dirty="0" smtClean="0">
                <a:latin typeface="Arial Black"/>
                <a:cs typeface="Arial Black"/>
              </a:rPr>
              <a:t> de um </a:t>
            </a:r>
            <a:r>
              <a:rPr lang="en-US" sz="2800" i="1" dirty="0" err="1" smtClean="0">
                <a:latin typeface="Arial Black"/>
                <a:cs typeface="Arial Black"/>
              </a:rPr>
              <a:t>sábio</a:t>
            </a:r>
            <a:r>
              <a:rPr lang="en-US" sz="2800" i="1" dirty="0" smtClean="0">
                <a:latin typeface="Arial Black"/>
                <a:cs typeface="Arial Black"/>
              </a:rPr>
              <a:t>?</a:t>
            </a:r>
            <a:endParaRPr lang="en-US" sz="2800" i="1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892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Link </a:t>
            </a:r>
            <a:r>
              <a:rPr lang="en-US" dirty="0" err="1" smtClean="0">
                <a:latin typeface="Arial Black"/>
                <a:cs typeface="Arial Black"/>
              </a:rPr>
              <a:t>para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vídeo</a:t>
            </a:r>
            <a:r>
              <a:rPr lang="en-US" dirty="0" smtClean="0">
                <a:latin typeface="Arial Black"/>
                <a:cs typeface="Arial Black"/>
              </a:rPr>
              <a:t> “O </a:t>
            </a:r>
            <a:r>
              <a:rPr lang="en-US" dirty="0" err="1" smtClean="0">
                <a:latin typeface="Arial Black"/>
                <a:cs typeface="Arial Black"/>
              </a:rPr>
              <a:t>que</a:t>
            </a:r>
            <a:r>
              <a:rPr lang="en-US" dirty="0" smtClean="0">
                <a:latin typeface="Arial Black"/>
                <a:cs typeface="Arial Black"/>
              </a:rPr>
              <a:t> </a:t>
            </a:r>
            <a:r>
              <a:rPr lang="en-US" dirty="0" err="1" smtClean="0">
                <a:latin typeface="Arial Black"/>
                <a:cs typeface="Arial Black"/>
              </a:rPr>
              <a:t>é</a:t>
            </a:r>
            <a:r>
              <a:rPr lang="en-US" dirty="0" smtClean="0">
                <a:latin typeface="Arial Black"/>
                <a:cs typeface="Arial Black"/>
              </a:rPr>
              <a:t> a </a:t>
            </a:r>
            <a:r>
              <a:rPr lang="en-US" dirty="0" err="1" smtClean="0">
                <a:latin typeface="Arial Black"/>
                <a:cs typeface="Arial Black"/>
              </a:rPr>
              <a:t>filosofia</a:t>
            </a:r>
            <a:r>
              <a:rPr lang="en-US" dirty="0" smtClean="0">
                <a:latin typeface="Arial Black"/>
                <a:cs typeface="Arial Black"/>
              </a:rPr>
              <a:t>?”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=kGHfOqL5Zns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47898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3536"/>
            <a:ext cx="8229600" cy="53126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latin typeface="Arial Black"/>
                <a:cs typeface="Arial Black"/>
              </a:rPr>
              <a:t>“Cada um de nós é como um homem que vê as coisas em um sonho e acredita conhecê-las perfeitamente, e então desperta para descobrir que não sabe de nada.”</a:t>
            </a:r>
          </a:p>
          <a:p>
            <a:pPr marL="0" indent="0" algn="r">
              <a:buNone/>
            </a:pPr>
            <a:r>
              <a:rPr lang="pt-BR" sz="2800" dirty="0" smtClean="0">
                <a:latin typeface="Arial Black"/>
                <a:cs typeface="Arial Black"/>
              </a:rPr>
              <a:t>Platão</a:t>
            </a:r>
            <a:endParaRPr lang="pt-BR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1957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 Black"/>
                <a:cs typeface="Arial Black"/>
              </a:rPr>
              <a:t>Universal e </a:t>
            </a:r>
            <a:r>
              <a:rPr lang="en-US" sz="3600" dirty="0" err="1" smtClean="0">
                <a:latin typeface="Arial Black"/>
                <a:cs typeface="Arial Black"/>
              </a:rPr>
              <a:t>necessário</a:t>
            </a:r>
            <a:r>
              <a:rPr lang="en-US" sz="3600" dirty="0" smtClean="0">
                <a:latin typeface="Arial Black"/>
                <a:cs typeface="Arial Black"/>
              </a:rPr>
              <a:t> </a:t>
            </a:r>
            <a:r>
              <a:rPr lang="en-US" sz="3600" i="1" dirty="0" smtClean="0">
                <a:latin typeface="Arial Black"/>
                <a:cs typeface="Arial Black"/>
              </a:rPr>
              <a:t>versus </a:t>
            </a:r>
            <a:r>
              <a:rPr lang="en-US" sz="3600" dirty="0" smtClean="0">
                <a:latin typeface="Arial Black"/>
                <a:cs typeface="Arial Black"/>
              </a:rPr>
              <a:t>particular e </a:t>
            </a:r>
            <a:r>
              <a:rPr lang="en-US" sz="3600" dirty="0" err="1" smtClean="0">
                <a:latin typeface="Arial Black"/>
                <a:cs typeface="Arial Black"/>
              </a:rPr>
              <a:t>contingente</a:t>
            </a:r>
            <a:endParaRPr lang="en-US" sz="36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20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Arial Black"/>
                <a:cs typeface="Arial Black"/>
              </a:rPr>
              <a:t>Que horas são? 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 </a:t>
            </a:r>
          </a:p>
          <a:p>
            <a:pPr marL="0" indent="0" algn="ctr">
              <a:buNone/>
            </a:pPr>
            <a:r>
              <a:rPr lang="pt-BR" sz="2800" dirty="0">
                <a:latin typeface="Arial Black"/>
                <a:cs typeface="Arial Black"/>
                <a:sym typeface="Wingdings"/>
              </a:rPr>
              <a:t>I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mediato – mutável</a:t>
            </a:r>
          </a:p>
          <a:p>
            <a:pPr marL="0" indent="0" algn="ctr">
              <a:buNone/>
            </a:pPr>
            <a:r>
              <a:rPr lang="pt-BR" sz="2800" dirty="0" smtClean="0">
                <a:solidFill>
                  <a:srgbClr val="FF0000"/>
                </a:solidFill>
                <a:latin typeface="Arial Black"/>
                <a:cs typeface="Arial Black"/>
                <a:sym typeface="Wingdings"/>
              </a:rPr>
              <a:t>Particular 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(parte, singularidade, grupo) – </a:t>
            </a:r>
            <a:r>
              <a:rPr lang="pt-BR" sz="2800" dirty="0" smtClean="0">
                <a:solidFill>
                  <a:srgbClr val="FF0000"/>
                </a:solidFill>
                <a:latin typeface="Arial Black"/>
                <a:cs typeface="Arial Black"/>
                <a:sym typeface="Wingdings"/>
              </a:rPr>
              <a:t>Contingente 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(pode ser ou não)</a:t>
            </a:r>
          </a:p>
          <a:p>
            <a:pPr marL="0" indent="0">
              <a:buNone/>
            </a:pPr>
            <a:endParaRPr lang="pt-BR" sz="2800" dirty="0" smtClean="0">
              <a:latin typeface="Arial Black"/>
              <a:cs typeface="Arial Black"/>
              <a:sym typeface="Wingdings"/>
            </a:endParaRPr>
          </a:p>
          <a:p>
            <a:r>
              <a:rPr lang="pt-BR" sz="2800" dirty="0" smtClean="0">
                <a:latin typeface="Arial Black"/>
                <a:cs typeface="Arial Black"/>
                <a:sym typeface="Wingdings"/>
              </a:rPr>
              <a:t>O que é o tempo?  </a:t>
            </a:r>
          </a:p>
          <a:p>
            <a:pPr marL="0" indent="0" algn="ctr">
              <a:buNone/>
            </a:pPr>
            <a:r>
              <a:rPr lang="pt-BR" sz="2800" dirty="0">
                <a:latin typeface="Arial Black"/>
                <a:cs typeface="Arial Black"/>
                <a:sym typeface="Wingdings"/>
              </a:rPr>
              <a:t>E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terno – imutável</a:t>
            </a:r>
          </a:p>
          <a:p>
            <a:pPr marL="0" indent="0" algn="ctr">
              <a:buNone/>
            </a:pPr>
            <a:r>
              <a:rPr lang="pt-BR" sz="2800" dirty="0">
                <a:solidFill>
                  <a:srgbClr val="FF0000"/>
                </a:solidFill>
                <a:latin typeface="Arial Black"/>
                <a:cs typeface="Arial Black"/>
                <a:sym typeface="Wingdings"/>
              </a:rPr>
              <a:t>Universal</a:t>
            </a:r>
            <a:r>
              <a:rPr lang="pt-BR" sz="2800" dirty="0">
                <a:latin typeface="Arial Black"/>
                <a:cs typeface="Arial Black"/>
                <a:sym typeface="Wingdings"/>
              </a:rPr>
              <a:t> (geral, total) 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– </a:t>
            </a:r>
            <a:r>
              <a:rPr lang="pt-BR" sz="2800" dirty="0">
                <a:solidFill>
                  <a:srgbClr val="FF0000"/>
                </a:solidFill>
                <a:latin typeface="Arial Black"/>
                <a:cs typeface="Arial Black"/>
                <a:sym typeface="Wingdings"/>
              </a:rPr>
              <a:t>N</a:t>
            </a:r>
            <a:r>
              <a:rPr lang="pt-BR" sz="2800" dirty="0" smtClean="0">
                <a:solidFill>
                  <a:srgbClr val="FF0000"/>
                </a:solidFill>
                <a:latin typeface="Arial Black"/>
                <a:cs typeface="Arial Black"/>
                <a:sym typeface="Wingdings"/>
              </a:rPr>
              <a:t>ecessário</a:t>
            </a:r>
            <a:r>
              <a:rPr lang="pt-BR" sz="2800" dirty="0" smtClean="0">
                <a:latin typeface="Arial Black"/>
                <a:cs typeface="Arial Black"/>
                <a:sym typeface="Wingdings"/>
              </a:rPr>
              <a:t> (não pode deixar de ser/ tem de ser)</a:t>
            </a:r>
          </a:p>
          <a:p>
            <a:pPr marL="0" indent="0" algn="ctr">
              <a:buNone/>
            </a:pPr>
            <a:endParaRPr lang="en-U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90681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Opinião</a:t>
            </a:r>
            <a:r>
              <a:rPr lang="en-US" dirty="0" smtClean="0"/>
              <a:t> </a:t>
            </a:r>
            <a:r>
              <a:rPr lang="en-US" i="1" dirty="0" smtClean="0"/>
              <a:t>versus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1849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808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do </a:t>
            </a:r>
            <a:r>
              <a:rPr lang="en-US" dirty="0" err="1" smtClean="0"/>
              <a:t>vídeo</a:t>
            </a:r>
            <a:r>
              <a:rPr lang="en-US" dirty="0" smtClean="0"/>
              <a:t>: </a:t>
            </a:r>
            <a:r>
              <a:rPr lang="en-US" dirty="0" err="1" smtClean="0"/>
              <a:t>Futebol</a:t>
            </a:r>
            <a:r>
              <a:rPr lang="en-US" dirty="0" smtClean="0"/>
              <a:t> de </a:t>
            </a:r>
            <a:r>
              <a:rPr lang="en-US" dirty="0" err="1" smtClean="0"/>
              <a:t>filófos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/>
              <a:t>=ig7hCH-Oqzk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760</TotalTime>
  <Words>285</Words>
  <Application>Microsoft Office PowerPoint</Application>
  <PresentationFormat>Apresentação na tela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Default Theme</vt:lpstr>
      <vt:lpstr>Introdução ao filosofar antigo</vt:lpstr>
      <vt:lpstr>O Filosofar e o espanto (thauma)</vt:lpstr>
      <vt:lpstr>A etimologia da palavra “Filosofia”</vt:lpstr>
      <vt:lpstr>Link para vídeo “O que é a filosofia?”</vt:lpstr>
      <vt:lpstr>Apresentação do PowerPoint</vt:lpstr>
      <vt:lpstr>Apresentação do PowerPoint</vt:lpstr>
      <vt:lpstr>Universal e necessário versus particular e contingente</vt:lpstr>
      <vt:lpstr>Opinião versus Conhecimento</vt:lpstr>
      <vt:lpstr>Link do vídeo: Futebol de filófos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Filosofia?</dc:title>
  <dc:creator>Oliver Tolle</dc:creator>
  <cp:lastModifiedBy>Professores</cp:lastModifiedBy>
  <cp:revision>27</cp:revision>
  <cp:lastPrinted>2017-02-14T07:38:17Z</cp:lastPrinted>
  <dcterms:created xsi:type="dcterms:W3CDTF">2017-02-06T13:42:07Z</dcterms:created>
  <dcterms:modified xsi:type="dcterms:W3CDTF">2018-03-08T14:51:40Z</dcterms:modified>
</cp:coreProperties>
</file>