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sldIdLst>
    <p:sldId id="256" r:id="rId2"/>
    <p:sldId id="257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73" r:id="rId12"/>
    <p:sldId id="268" r:id="rId13"/>
    <p:sldId id="269" r:id="rId14"/>
    <p:sldId id="271" r:id="rId15"/>
    <p:sldId id="272" r:id="rId16"/>
    <p:sldId id="274" r:id="rId17"/>
    <p:sldId id="275" r:id="rId18"/>
    <p:sldId id="276" r:id="rId19"/>
    <p:sldId id="278" r:id="rId20"/>
    <p:sldId id="279" r:id="rId21"/>
    <p:sldId id="281" r:id="rId22"/>
    <p:sldId id="280" r:id="rId23"/>
    <p:sldId id="282" r:id="rId24"/>
    <p:sldId id="283" r:id="rId25"/>
    <p:sldId id="284" r:id="rId26"/>
    <p:sldId id="285" r:id="rId27"/>
    <p:sldId id="286" r:id="rId28"/>
    <p:sldId id="287" r:id="rId29"/>
    <p:sldId id="289" r:id="rId30"/>
    <p:sldId id="290" r:id="rId31"/>
    <p:sldId id="288" r:id="rId32"/>
    <p:sldId id="291" r:id="rId33"/>
    <p:sldId id="292" r:id="rId34"/>
    <p:sldId id="293" r:id="rId35"/>
    <p:sldId id="294" r:id="rId36"/>
    <p:sldId id="295" r:id="rId37"/>
    <p:sldId id="297" r:id="rId38"/>
    <p:sldId id="296" r:id="rId39"/>
    <p:sldId id="298" r:id="rId40"/>
    <p:sldId id="299" r:id="rId41"/>
    <p:sldId id="300" r:id="rId42"/>
    <p:sldId id="301" r:id="rId43"/>
    <p:sldId id="304" r:id="rId44"/>
    <p:sldId id="302" r:id="rId45"/>
    <p:sldId id="305" r:id="rId46"/>
    <p:sldId id="303" r:id="rId47"/>
    <p:sldId id="307" r:id="rId48"/>
    <p:sldId id="306" r:id="rId49"/>
    <p:sldId id="308" r:id="rId5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0" d="100"/>
          <a:sy n="60" d="100"/>
        </p:scale>
        <p:origin x="-1704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notesMaster" Target="notesMasters/notes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FE0F9B-E7CB-3743-A60C-BAE93568688D}" type="doc">
      <dgm:prSet loTypeId="urn:microsoft.com/office/officeart/2005/8/layout/lProcess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93AB9A1-1854-044F-833D-427FE24B1253}">
      <dgm:prSet phldrT="[Text]" custT="1"/>
      <dgm:spPr>
        <a:ln>
          <a:solidFill>
            <a:srgbClr val="000000">
              <a:alpha val="90000"/>
            </a:srgbClr>
          </a:solidFill>
        </a:ln>
      </dgm:spPr>
      <dgm:t>
        <a:bodyPr/>
        <a:lstStyle/>
        <a:p>
          <a:r>
            <a:rPr lang="en-US" sz="2400" b="1" dirty="0" err="1" smtClean="0"/>
            <a:t>Perguntas</a:t>
          </a:r>
          <a:r>
            <a:rPr lang="en-US" sz="2400" b="1" dirty="0" smtClean="0"/>
            <a:t> </a:t>
          </a:r>
          <a:r>
            <a:rPr lang="en-US" sz="2400" b="1" dirty="0" err="1" smtClean="0"/>
            <a:t>podem</a:t>
          </a:r>
          <a:r>
            <a:rPr lang="en-US" sz="2400" b="1" dirty="0" smtClean="0"/>
            <a:t> </a:t>
          </a:r>
          <a:r>
            <a:rPr lang="en-US" sz="2400" b="1" dirty="0" err="1" smtClean="0"/>
            <a:t>ser</a:t>
          </a:r>
          <a:r>
            <a:rPr lang="en-US" sz="2400" b="1" dirty="0" smtClean="0"/>
            <a:t> </a:t>
          </a:r>
          <a:r>
            <a:rPr lang="en-US" sz="2400" b="1" dirty="0" err="1" smtClean="0"/>
            <a:t>respondidas</a:t>
          </a:r>
          <a:r>
            <a:rPr lang="en-US" sz="2400" b="1" dirty="0" smtClean="0"/>
            <a:t>, </a:t>
          </a:r>
          <a:r>
            <a:rPr lang="en-US" sz="2400" b="1" dirty="0" err="1" smtClean="0"/>
            <a:t>ordens</a:t>
          </a:r>
          <a:r>
            <a:rPr lang="en-US" sz="2400" b="1" dirty="0" smtClean="0"/>
            <a:t> </a:t>
          </a:r>
          <a:r>
            <a:rPr lang="en-US" sz="2400" b="1" dirty="0" err="1" smtClean="0"/>
            <a:t>dadas</a:t>
          </a:r>
          <a:r>
            <a:rPr lang="en-US" sz="2400" b="1" dirty="0" smtClean="0"/>
            <a:t> e </a:t>
          </a:r>
          <a:r>
            <a:rPr lang="en-US" sz="2400" b="1" dirty="0" err="1" smtClean="0"/>
            <a:t>exclamações</a:t>
          </a:r>
          <a:r>
            <a:rPr lang="en-US" sz="2400" b="1" dirty="0" smtClean="0"/>
            <a:t> </a:t>
          </a:r>
          <a:r>
            <a:rPr lang="en-US" sz="2400" b="1" dirty="0" err="1" smtClean="0"/>
            <a:t>proferidas</a:t>
          </a:r>
          <a:r>
            <a:rPr lang="en-US" sz="2400" b="1" dirty="0" smtClean="0"/>
            <a:t>.</a:t>
          </a:r>
          <a:endParaRPr lang="en-US" sz="2400" b="1" dirty="0"/>
        </a:p>
      </dgm:t>
    </dgm:pt>
    <dgm:pt modelId="{022795CC-AA81-5449-BEC3-7C4E5E01E57E}" type="sibTrans" cxnId="{BA08162D-98F5-1C40-9B1A-09F876182C08}">
      <dgm:prSet/>
      <dgm:spPr/>
      <dgm:t>
        <a:bodyPr/>
        <a:lstStyle/>
        <a:p>
          <a:endParaRPr lang="en-US"/>
        </a:p>
      </dgm:t>
    </dgm:pt>
    <dgm:pt modelId="{6C9506AF-74B1-C445-BECA-89F19444EA03}" type="parTrans" cxnId="{BA08162D-98F5-1C40-9B1A-09F876182C08}">
      <dgm:prSet/>
      <dgm:spPr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AD7C12C2-5207-4B48-A529-0EA085DB78E1}">
      <dgm:prSet phldrT="[Text]"/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PERGUNTAS, ORDENS, EXCLAMAÇÕES</a:t>
          </a:r>
          <a:endParaRPr lang="en-US" dirty="0"/>
        </a:p>
      </dgm:t>
    </dgm:pt>
    <dgm:pt modelId="{A56AB4E6-8692-B840-8121-403366A3ED8C}" type="sibTrans" cxnId="{30CC6C51-B7DC-644C-B64C-92D13EE0574F}">
      <dgm:prSet/>
      <dgm:spPr/>
      <dgm:t>
        <a:bodyPr/>
        <a:lstStyle/>
        <a:p>
          <a:endParaRPr lang="en-US"/>
        </a:p>
      </dgm:t>
    </dgm:pt>
    <dgm:pt modelId="{D4EAEB89-CFFB-C04B-A5C2-33CFD87A2171}" type="parTrans" cxnId="{30CC6C51-B7DC-644C-B64C-92D13EE0574F}">
      <dgm:prSet/>
      <dgm:spPr/>
      <dgm:t>
        <a:bodyPr/>
        <a:lstStyle/>
        <a:p>
          <a:endParaRPr lang="en-US"/>
        </a:p>
      </dgm:t>
    </dgm:pt>
    <dgm:pt modelId="{E41E8816-14F2-F04E-B0CE-BCBE473F810C}">
      <dgm:prSet phldrT="[Text]" custT="1"/>
      <dgm:spPr>
        <a:ln>
          <a:solidFill>
            <a:srgbClr val="000000">
              <a:alpha val="90000"/>
            </a:srgbClr>
          </a:solidFill>
        </a:ln>
      </dgm:spPr>
      <dgm:t>
        <a:bodyPr/>
        <a:lstStyle/>
        <a:p>
          <a:r>
            <a:rPr lang="en-US" sz="2400" b="1" dirty="0" err="1" smtClean="0"/>
            <a:t>Podem</a:t>
          </a:r>
          <a:r>
            <a:rPr lang="en-US" sz="2400" b="1" dirty="0" smtClean="0"/>
            <a:t> </a:t>
          </a:r>
          <a:r>
            <a:rPr lang="en-US" sz="2400" b="1" dirty="0" err="1" smtClean="0"/>
            <a:t>ser</a:t>
          </a:r>
          <a:r>
            <a:rPr lang="en-US" sz="2400" b="1" dirty="0" smtClean="0"/>
            <a:t> </a:t>
          </a:r>
          <a:r>
            <a:rPr lang="en-US" sz="2400" b="1" dirty="0" err="1" smtClean="0"/>
            <a:t>consideradas</a:t>
          </a:r>
          <a:r>
            <a:rPr lang="en-US" sz="2400" b="1" dirty="0" smtClean="0"/>
            <a:t> </a:t>
          </a:r>
          <a:r>
            <a:rPr lang="en-US" sz="2400" b="1" dirty="0" err="1" smtClean="0"/>
            <a:t>verdadeiras</a:t>
          </a:r>
          <a:r>
            <a:rPr lang="en-US" sz="2400" b="1" dirty="0" smtClean="0"/>
            <a:t> </a:t>
          </a:r>
          <a:r>
            <a:rPr lang="en-US" sz="2400" b="1" dirty="0" err="1" smtClean="0"/>
            <a:t>ou</a:t>
          </a:r>
          <a:r>
            <a:rPr lang="en-US" sz="2400" b="1" dirty="0" smtClean="0"/>
            <a:t> </a:t>
          </a:r>
          <a:r>
            <a:rPr lang="en-US" sz="2400" b="1" dirty="0" err="1" smtClean="0"/>
            <a:t>falsas</a:t>
          </a:r>
          <a:r>
            <a:rPr lang="en-US" sz="2400" b="1" dirty="0" smtClean="0"/>
            <a:t>.</a:t>
          </a:r>
          <a:endParaRPr lang="en-US" sz="2400" b="1" dirty="0"/>
        </a:p>
      </dgm:t>
    </dgm:pt>
    <dgm:pt modelId="{5B4E468B-CAEA-A441-9170-88F81825F4F9}" type="sibTrans" cxnId="{820F99F3-8DB8-C245-A164-B841FEEDC8E5}">
      <dgm:prSet/>
      <dgm:spPr/>
      <dgm:t>
        <a:bodyPr/>
        <a:lstStyle/>
        <a:p>
          <a:endParaRPr lang="en-US"/>
        </a:p>
      </dgm:t>
    </dgm:pt>
    <dgm:pt modelId="{24B77DD6-6835-BE41-B439-EC0D48BCC5EF}" type="parTrans" cxnId="{820F99F3-8DB8-C245-A164-B841FEEDC8E5}">
      <dgm:prSet/>
      <dgm:spPr>
        <a:ln>
          <a:solidFill>
            <a:srgbClr val="000000"/>
          </a:solidFill>
        </a:ln>
      </dgm:spPr>
      <dgm:t>
        <a:bodyPr/>
        <a:lstStyle/>
        <a:p>
          <a:endParaRPr lang="en-US"/>
        </a:p>
      </dgm:t>
    </dgm:pt>
    <dgm:pt modelId="{0D87D3FD-E1F5-314A-9926-B4ED4C5421F1}">
      <dgm:prSet phldrT="[Text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PROPOSIÇÕES</a:t>
          </a:r>
          <a:endParaRPr lang="en-US" dirty="0"/>
        </a:p>
      </dgm:t>
    </dgm:pt>
    <dgm:pt modelId="{1D888805-E812-1F41-B755-97B07458C230}" type="sibTrans" cxnId="{3777D770-057D-2E4B-B874-B1B1E2D70B20}">
      <dgm:prSet/>
      <dgm:spPr/>
      <dgm:t>
        <a:bodyPr/>
        <a:lstStyle/>
        <a:p>
          <a:endParaRPr lang="en-US"/>
        </a:p>
      </dgm:t>
    </dgm:pt>
    <dgm:pt modelId="{EDADC45C-4C77-1E4B-B88F-F71285A098DC}" type="parTrans" cxnId="{3777D770-057D-2E4B-B874-B1B1E2D70B20}">
      <dgm:prSet/>
      <dgm:spPr/>
      <dgm:t>
        <a:bodyPr/>
        <a:lstStyle/>
        <a:p>
          <a:endParaRPr lang="en-US"/>
        </a:p>
      </dgm:t>
    </dgm:pt>
    <dgm:pt modelId="{1174F0D8-ABF8-C84F-968D-2925DACE6FBE}" type="pres">
      <dgm:prSet presAssocID="{78FE0F9B-E7CB-3743-A60C-BAE93568688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34794A-9A7D-264B-9CDD-216906363F83}" type="pres">
      <dgm:prSet presAssocID="{0D87D3FD-E1F5-314A-9926-B4ED4C5421F1}" presName="vertFlow" presStyleCnt="0"/>
      <dgm:spPr/>
    </dgm:pt>
    <dgm:pt modelId="{3119722C-65BC-E044-91AB-9F3119B424E3}" type="pres">
      <dgm:prSet presAssocID="{0D87D3FD-E1F5-314A-9926-B4ED4C5421F1}" presName="header" presStyleLbl="node1" presStyleIdx="0" presStyleCnt="2" custScaleX="80920" custScaleY="173594"/>
      <dgm:spPr/>
      <dgm:t>
        <a:bodyPr/>
        <a:lstStyle/>
        <a:p>
          <a:endParaRPr lang="en-US"/>
        </a:p>
      </dgm:t>
    </dgm:pt>
    <dgm:pt modelId="{03DEB306-6A8C-814D-9F91-4C6F59B75531}" type="pres">
      <dgm:prSet presAssocID="{24B77DD6-6835-BE41-B439-EC0D48BCC5EF}" presName="parTrans" presStyleLbl="sibTrans2D1" presStyleIdx="0" presStyleCnt="2"/>
      <dgm:spPr/>
      <dgm:t>
        <a:bodyPr/>
        <a:lstStyle/>
        <a:p>
          <a:endParaRPr lang="en-US"/>
        </a:p>
      </dgm:t>
    </dgm:pt>
    <dgm:pt modelId="{9D7A6D87-1A82-FE4D-80AD-321052EC8992}" type="pres">
      <dgm:prSet presAssocID="{E41E8816-14F2-F04E-B0CE-BCBE473F810C}" presName="child" presStyleLbl="alignAccFollowNode1" presStyleIdx="0" presStyleCnt="2" custScaleX="64264" custScaleY="110678" custLinFactNeighborX="-1698" custLinFactNeighborY="4276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30093F-1F2E-0940-B07F-BDF6E818FE7E}" type="pres">
      <dgm:prSet presAssocID="{0D87D3FD-E1F5-314A-9926-B4ED4C5421F1}" presName="hSp" presStyleCnt="0"/>
      <dgm:spPr/>
    </dgm:pt>
    <dgm:pt modelId="{B5DE5483-7F86-2048-8260-0CA1E87636E1}" type="pres">
      <dgm:prSet presAssocID="{AD7C12C2-5207-4B48-A529-0EA085DB78E1}" presName="vertFlow" presStyleCnt="0"/>
      <dgm:spPr/>
    </dgm:pt>
    <dgm:pt modelId="{FDFB47D2-4410-6641-A085-453F449A7424}" type="pres">
      <dgm:prSet presAssocID="{AD7C12C2-5207-4B48-A529-0EA085DB78E1}" presName="header" presStyleLbl="node1" presStyleIdx="1" presStyleCnt="2" custScaleX="80860" custScaleY="168367"/>
      <dgm:spPr/>
      <dgm:t>
        <a:bodyPr/>
        <a:lstStyle/>
        <a:p>
          <a:endParaRPr lang="en-US"/>
        </a:p>
      </dgm:t>
    </dgm:pt>
    <dgm:pt modelId="{D213F0D8-C586-F440-A8B1-8275128DA998}" type="pres">
      <dgm:prSet presAssocID="{6C9506AF-74B1-C445-BECA-89F19444EA03}" presName="parTrans" presStyleLbl="sibTrans2D1" presStyleIdx="1" presStyleCnt="2"/>
      <dgm:spPr/>
      <dgm:t>
        <a:bodyPr/>
        <a:lstStyle/>
        <a:p>
          <a:endParaRPr lang="en-US"/>
        </a:p>
      </dgm:t>
    </dgm:pt>
    <dgm:pt modelId="{8A2059AE-195C-BE44-A95B-E9D10934D448}" type="pres">
      <dgm:prSet presAssocID="{993AB9A1-1854-044F-833D-427FE24B1253}" presName="child" presStyleLbl="alignAccFollowNode1" presStyleIdx="1" presStyleCnt="2" custScaleX="64406" custScaleY="112100" custLinFactNeighborX="1274" custLinFactNeighborY="6304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08162D-98F5-1C40-9B1A-09F876182C08}" srcId="{AD7C12C2-5207-4B48-A529-0EA085DB78E1}" destId="{993AB9A1-1854-044F-833D-427FE24B1253}" srcOrd="0" destOrd="0" parTransId="{6C9506AF-74B1-C445-BECA-89F19444EA03}" sibTransId="{022795CC-AA81-5449-BEC3-7C4E5E01E57E}"/>
    <dgm:cxn modelId="{8D4F7E7F-ABF5-CB47-8E70-66F1A10D0085}" type="presOf" srcId="{E41E8816-14F2-F04E-B0CE-BCBE473F810C}" destId="{9D7A6D87-1A82-FE4D-80AD-321052EC8992}" srcOrd="0" destOrd="0" presId="urn:microsoft.com/office/officeart/2005/8/layout/lProcess1"/>
    <dgm:cxn modelId="{5EB53DCC-672C-194D-BC75-1A37CFE63A24}" type="presOf" srcId="{AD7C12C2-5207-4B48-A529-0EA085DB78E1}" destId="{FDFB47D2-4410-6641-A085-453F449A7424}" srcOrd="0" destOrd="0" presId="urn:microsoft.com/office/officeart/2005/8/layout/lProcess1"/>
    <dgm:cxn modelId="{3777D770-057D-2E4B-B874-B1B1E2D70B20}" srcId="{78FE0F9B-E7CB-3743-A60C-BAE93568688D}" destId="{0D87D3FD-E1F5-314A-9926-B4ED4C5421F1}" srcOrd="0" destOrd="0" parTransId="{EDADC45C-4C77-1E4B-B88F-F71285A098DC}" sibTransId="{1D888805-E812-1F41-B755-97B07458C230}"/>
    <dgm:cxn modelId="{3AE99BF8-47FE-B24D-A374-DD946AD2B1F7}" type="presOf" srcId="{6C9506AF-74B1-C445-BECA-89F19444EA03}" destId="{D213F0D8-C586-F440-A8B1-8275128DA998}" srcOrd="0" destOrd="0" presId="urn:microsoft.com/office/officeart/2005/8/layout/lProcess1"/>
    <dgm:cxn modelId="{A0933788-DE02-B949-B04B-C30D96C1105E}" type="presOf" srcId="{24B77DD6-6835-BE41-B439-EC0D48BCC5EF}" destId="{03DEB306-6A8C-814D-9F91-4C6F59B75531}" srcOrd="0" destOrd="0" presId="urn:microsoft.com/office/officeart/2005/8/layout/lProcess1"/>
    <dgm:cxn modelId="{6CBD70BB-8909-0740-8C89-84F436A09B21}" type="presOf" srcId="{0D87D3FD-E1F5-314A-9926-B4ED4C5421F1}" destId="{3119722C-65BC-E044-91AB-9F3119B424E3}" srcOrd="0" destOrd="0" presId="urn:microsoft.com/office/officeart/2005/8/layout/lProcess1"/>
    <dgm:cxn modelId="{505477E3-8132-B146-90C8-CADCFCB168D9}" type="presOf" srcId="{993AB9A1-1854-044F-833D-427FE24B1253}" destId="{8A2059AE-195C-BE44-A95B-E9D10934D448}" srcOrd="0" destOrd="0" presId="urn:microsoft.com/office/officeart/2005/8/layout/lProcess1"/>
    <dgm:cxn modelId="{86C1549A-FB3D-7941-96FA-E8155DF5CF4C}" type="presOf" srcId="{78FE0F9B-E7CB-3743-A60C-BAE93568688D}" destId="{1174F0D8-ABF8-C84F-968D-2925DACE6FBE}" srcOrd="0" destOrd="0" presId="urn:microsoft.com/office/officeart/2005/8/layout/lProcess1"/>
    <dgm:cxn modelId="{820F99F3-8DB8-C245-A164-B841FEEDC8E5}" srcId="{0D87D3FD-E1F5-314A-9926-B4ED4C5421F1}" destId="{E41E8816-14F2-F04E-B0CE-BCBE473F810C}" srcOrd="0" destOrd="0" parTransId="{24B77DD6-6835-BE41-B439-EC0D48BCC5EF}" sibTransId="{5B4E468B-CAEA-A441-9170-88F81825F4F9}"/>
    <dgm:cxn modelId="{30CC6C51-B7DC-644C-B64C-92D13EE0574F}" srcId="{78FE0F9B-E7CB-3743-A60C-BAE93568688D}" destId="{AD7C12C2-5207-4B48-A529-0EA085DB78E1}" srcOrd="1" destOrd="0" parTransId="{D4EAEB89-CFFB-C04B-A5C2-33CFD87A2171}" sibTransId="{A56AB4E6-8692-B840-8121-403366A3ED8C}"/>
    <dgm:cxn modelId="{E6D7EEC8-6B7A-734D-9910-1F3535CE3BBA}" type="presParOf" srcId="{1174F0D8-ABF8-C84F-968D-2925DACE6FBE}" destId="{F634794A-9A7D-264B-9CDD-216906363F83}" srcOrd="0" destOrd="0" presId="urn:microsoft.com/office/officeart/2005/8/layout/lProcess1"/>
    <dgm:cxn modelId="{08A0F27E-CC0F-9F4D-81AE-0AEE3BA670F0}" type="presParOf" srcId="{F634794A-9A7D-264B-9CDD-216906363F83}" destId="{3119722C-65BC-E044-91AB-9F3119B424E3}" srcOrd="0" destOrd="0" presId="urn:microsoft.com/office/officeart/2005/8/layout/lProcess1"/>
    <dgm:cxn modelId="{316D3C00-BD46-CC4D-94EF-9BE6BFCD8307}" type="presParOf" srcId="{F634794A-9A7D-264B-9CDD-216906363F83}" destId="{03DEB306-6A8C-814D-9F91-4C6F59B75531}" srcOrd="1" destOrd="0" presId="urn:microsoft.com/office/officeart/2005/8/layout/lProcess1"/>
    <dgm:cxn modelId="{6F9039BC-E475-EF4D-82EE-2C59E4534259}" type="presParOf" srcId="{F634794A-9A7D-264B-9CDD-216906363F83}" destId="{9D7A6D87-1A82-FE4D-80AD-321052EC8992}" srcOrd="2" destOrd="0" presId="urn:microsoft.com/office/officeart/2005/8/layout/lProcess1"/>
    <dgm:cxn modelId="{91045242-925F-B942-A827-43A80C653186}" type="presParOf" srcId="{1174F0D8-ABF8-C84F-968D-2925DACE6FBE}" destId="{8930093F-1F2E-0940-B07F-BDF6E818FE7E}" srcOrd="1" destOrd="0" presId="urn:microsoft.com/office/officeart/2005/8/layout/lProcess1"/>
    <dgm:cxn modelId="{B3827855-84B9-434E-9A7B-80B4F597E0C7}" type="presParOf" srcId="{1174F0D8-ABF8-C84F-968D-2925DACE6FBE}" destId="{B5DE5483-7F86-2048-8260-0CA1E87636E1}" srcOrd="2" destOrd="0" presId="urn:microsoft.com/office/officeart/2005/8/layout/lProcess1"/>
    <dgm:cxn modelId="{4335BD39-EA93-3A46-9D75-BD7A67DA6345}" type="presParOf" srcId="{B5DE5483-7F86-2048-8260-0CA1E87636E1}" destId="{FDFB47D2-4410-6641-A085-453F449A7424}" srcOrd="0" destOrd="0" presId="urn:microsoft.com/office/officeart/2005/8/layout/lProcess1"/>
    <dgm:cxn modelId="{26B5D947-CC0E-7E44-A922-9417687DDB56}" type="presParOf" srcId="{B5DE5483-7F86-2048-8260-0CA1E87636E1}" destId="{D213F0D8-C586-F440-A8B1-8275128DA998}" srcOrd="1" destOrd="0" presId="urn:microsoft.com/office/officeart/2005/8/layout/lProcess1"/>
    <dgm:cxn modelId="{24020289-B357-6F4C-80A9-8ACB7861B9E1}" type="presParOf" srcId="{B5DE5483-7F86-2048-8260-0CA1E87636E1}" destId="{8A2059AE-195C-BE44-A95B-E9D10934D448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79412-EC0C-8E42-8571-97B6A5059ECF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60999E-50B5-7245-9C58-E30D24F8FB42}">
      <dgm:prSet phldrT="[Text]"/>
      <dgm:spPr/>
      <dgm:t>
        <a:bodyPr/>
        <a:lstStyle/>
        <a:p>
          <a:r>
            <a:rPr lang="pt-BR" noProof="0" dirty="0" smtClean="0"/>
            <a:t> São classificadas a partir de:</a:t>
          </a:r>
          <a:endParaRPr lang="pt-BR" noProof="0" dirty="0"/>
        </a:p>
      </dgm:t>
    </dgm:pt>
    <dgm:pt modelId="{5BC2B5A3-40FA-FE46-9E47-A7E136113C22}" type="parTrans" cxnId="{8C81E627-B2D3-0E45-BBB4-FB79B13A4568}">
      <dgm:prSet/>
      <dgm:spPr/>
      <dgm:t>
        <a:bodyPr/>
        <a:lstStyle/>
        <a:p>
          <a:endParaRPr lang="en-US"/>
        </a:p>
      </dgm:t>
    </dgm:pt>
    <dgm:pt modelId="{E49B1BA3-C003-024B-B993-AB154DCB9A57}" type="sibTrans" cxnId="{8C81E627-B2D3-0E45-BBB4-FB79B13A4568}">
      <dgm:prSet/>
      <dgm:spPr/>
      <dgm:t>
        <a:bodyPr/>
        <a:lstStyle/>
        <a:p>
          <a:endParaRPr lang="en-US"/>
        </a:p>
      </dgm:t>
    </dgm:pt>
    <dgm:pt modelId="{45E48F0F-52B0-C247-BF21-C2994AD2207F}">
      <dgm:prSet phldrT="[Text]" custT="1"/>
      <dgm:spPr/>
      <dgm:t>
        <a:bodyPr/>
        <a:lstStyle/>
        <a:p>
          <a:r>
            <a:rPr lang="en-US" sz="2800" b="1" dirty="0" err="1" smtClean="0"/>
            <a:t>Quantidade</a:t>
          </a:r>
          <a:endParaRPr lang="en-US" sz="2800" b="1" dirty="0"/>
        </a:p>
      </dgm:t>
    </dgm:pt>
    <dgm:pt modelId="{81A160DE-678E-9D40-A2FB-94AA29A1BE30}" type="parTrans" cxnId="{49356870-DC15-9A44-82DE-518D08C59518}">
      <dgm:prSet/>
      <dgm:spPr/>
      <dgm:t>
        <a:bodyPr/>
        <a:lstStyle/>
        <a:p>
          <a:endParaRPr lang="en-US"/>
        </a:p>
      </dgm:t>
    </dgm:pt>
    <dgm:pt modelId="{0460CDFD-F150-EE42-802B-FB7ED58E3D88}" type="sibTrans" cxnId="{49356870-DC15-9A44-82DE-518D08C59518}">
      <dgm:prSet/>
      <dgm:spPr/>
      <dgm:t>
        <a:bodyPr/>
        <a:lstStyle/>
        <a:p>
          <a:endParaRPr lang="en-US"/>
        </a:p>
      </dgm:t>
    </dgm:pt>
    <dgm:pt modelId="{AC631F1C-77FD-C842-8B8A-38F43E4B25E0}">
      <dgm:prSet phldrT="[Text]"/>
      <dgm:spPr/>
      <dgm:t>
        <a:bodyPr/>
        <a:lstStyle/>
        <a:p>
          <a:r>
            <a:rPr lang="en-US" dirty="0" smtClean="0"/>
            <a:t>Universal</a:t>
          </a:r>
        </a:p>
        <a:p>
          <a:r>
            <a:rPr lang="en-US" dirty="0" smtClean="0"/>
            <a:t>(</a:t>
          </a:r>
          <a:r>
            <a:rPr lang="en-US" dirty="0" err="1" smtClean="0"/>
            <a:t>Geral</a:t>
          </a:r>
          <a:r>
            <a:rPr lang="en-US" dirty="0" smtClean="0"/>
            <a:t>)</a:t>
          </a:r>
          <a:endParaRPr lang="en-US" dirty="0"/>
        </a:p>
      </dgm:t>
    </dgm:pt>
    <dgm:pt modelId="{98742F8E-4E48-2F40-B40A-E448EB9633C4}" type="parTrans" cxnId="{5A385C29-85C5-364E-9C6E-DEECEBF16999}">
      <dgm:prSet/>
      <dgm:spPr/>
      <dgm:t>
        <a:bodyPr/>
        <a:lstStyle/>
        <a:p>
          <a:endParaRPr lang="en-US"/>
        </a:p>
      </dgm:t>
    </dgm:pt>
    <dgm:pt modelId="{C24C0C69-6E69-0A44-8552-B22B62ECDF80}" type="sibTrans" cxnId="{5A385C29-85C5-364E-9C6E-DEECEBF16999}">
      <dgm:prSet/>
      <dgm:spPr/>
      <dgm:t>
        <a:bodyPr/>
        <a:lstStyle/>
        <a:p>
          <a:endParaRPr lang="en-US"/>
        </a:p>
      </dgm:t>
    </dgm:pt>
    <dgm:pt modelId="{2C0E9951-94F6-DF4A-952D-C2B3AF836BB0}">
      <dgm:prSet phldrT="[Text]"/>
      <dgm:spPr/>
      <dgm:t>
        <a:bodyPr/>
        <a:lstStyle/>
        <a:p>
          <a:r>
            <a:rPr lang="en-US" dirty="0" smtClean="0"/>
            <a:t>Particular</a:t>
          </a:r>
          <a:endParaRPr lang="en-US" dirty="0"/>
        </a:p>
      </dgm:t>
    </dgm:pt>
    <dgm:pt modelId="{2285732D-0B18-1543-A71B-D15299CFDE49}" type="parTrans" cxnId="{E2BEC6E0-E838-CC4F-BE9E-F724CD234EC9}">
      <dgm:prSet/>
      <dgm:spPr/>
      <dgm:t>
        <a:bodyPr/>
        <a:lstStyle/>
        <a:p>
          <a:endParaRPr lang="en-US"/>
        </a:p>
      </dgm:t>
    </dgm:pt>
    <dgm:pt modelId="{B7CE9DBF-DC08-544F-AEFC-3C2FD6669228}" type="sibTrans" cxnId="{E2BEC6E0-E838-CC4F-BE9E-F724CD234EC9}">
      <dgm:prSet/>
      <dgm:spPr/>
      <dgm:t>
        <a:bodyPr/>
        <a:lstStyle/>
        <a:p>
          <a:endParaRPr lang="en-US"/>
        </a:p>
      </dgm:t>
    </dgm:pt>
    <dgm:pt modelId="{602095E1-542E-3744-9AE8-B9A65E49BB93}">
      <dgm:prSet phldrT="[Text]" custT="1"/>
      <dgm:spPr/>
      <dgm:t>
        <a:bodyPr/>
        <a:lstStyle/>
        <a:p>
          <a:r>
            <a:rPr lang="en-US" sz="2800" b="1" dirty="0" err="1" smtClean="0"/>
            <a:t>Qualidade</a:t>
          </a:r>
          <a:endParaRPr lang="en-US" sz="2800" b="1" dirty="0"/>
        </a:p>
      </dgm:t>
    </dgm:pt>
    <dgm:pt modelId="{47A19B9E-95F9-B149-B7B3-5A77CED1C650}" type="parTrans" cxnId="{1EA55BC6-D5A2-3248-8B42-56E892CAA4E6}">
      <dgm:prSet/>
      <dgm:spPr/>
      <dgm:t>
        <a:bodyPr/>
        <a:lstStyle/>
        <a:p>
          <a:endParaRPr lang="en-US"/>
        </a:p>
      </dgm:t>
    </dgm:pt>
    <dgm:pt modelId="{02889A6D-27C1-7F4E-9B3E-E26FAE1FBC6E}" type="sibTrans" cxnId="{1EA55BC6-D5A2-3248-8B42-56E892CAA4E6}">
      <dgm:prSet/>
      <dgm:spPr/>
      <dgm:t>
        <a:bodyPr/>
        <a:lstStyle/>
        <a:p>
          <a:endParaRPr lang="en-US"/>
        </a:p>
      </dgm:t>
    </dgm:pt>
    <dgm:pt modelId="{D6903DFF-E3C0-9741-A8EA-E0F9F571AFD3}">
      <dgm:prSet phldrT="[Text]"/>
      <dgm:spPr/>
      <dgm:t>
        <a:bodyPr/>
        <a:lstStyle/>
        <a:p>
          <a:r>
            <a:rPr lang="en-US" dirty="0" err="1" smtClean="0"/>
            <a:t>Afirmativo</a:t>
          </a:r>
          <a:endParaRPr lang="en-US" dirty="0"/>
        </a:p>
      </dgm:t>
    </dgm:pt>
    <dgm:pt modelId="{621D53EE-D47D-0B4E-BD80-5F74FE43C21B}" type="parTrans" cxnId="{A9B52943-6107-1243-A070-40A2FEA08C1C}">
      <dgm:prSet/>
      <dgm:spPr/>
      <dgm:t>
        <a:bodyPr/>
        <a:lstStyle/>
        <a:p>
          <a:endParaRPr lang="en-US"/>
        </a:p>
      </dgm:t>
    </dgm:pt>
    <dgm:pt modelId="{F3F39939-3C46-D84B-9657-77F924A8CEDE}" type="sibTrans" cxnId="{A9B52943-6107-1243-A070-40A2FEA08C1C}">
      <dgm:prSet/>
      <dgm:spPr/>
      <dgm:t>
        <a:bodyPr/>
        <a:lstStyle/>
        <a:p>
          <a:endParaRPr lang="en-US"/>
        </a:p>
      </dgm:t>
    </dgm:pt>
    <dgm:pt modelId="{A6C4D327-4539-4147-B668-28060258AA53}">
      <dgm:prSet/>
      <dgm:spPr/>
      <dgm:t>
        <a:bodyPr/>
        <a:lstStyle/>
        <a:p>
          <a:r>
            <a:rPr lang="en-US" dirty="0" err="1" smtClean="0"/>
            <a:t>Negativo</a:t>
          </a:r>
          <a:endParaRPr lang="en-US" dirty="0"/>
        </a:p>
      </dgm:t>
    </dgm:pt>
    <dgm:pt modelId="{15A679CF-4EB0-A946-BAE9-3CD14BED4BF1}" type="parTrans" cxnId="{76D5C530-43A3-3745-927F-66F1A6D9BFC6}">
      <dgm:prSet/>
      <dgm:spPr/>
      <dgm:t>
        <a:bodyPr/>
        <a:lstStyle/>
        <a:p>
          <a:endParaRPr lang="en-US"/>
        </a:p>
      </dgm:t>
    </dgm:pt>
    <dgm:pt modelId="{0884FEDA-2464-834F-83F0-1C51FB23982D}" type="sibTrans" cxnId="{76D5C530-43A3-3745-927F-66F1A6D9BFC6}">
      <dgm:prSet/>
      <dgm:spPr/>
      <dgm:t>
        <a:bodyPr/>
        <a:lstStyle/>
        <a:p>
          <a:endParaRPr lang="en-US"/>
        </a:p>
      </dgm:t>
    </dgm:pt>
    <dgm:pt modelId="{CEDCC3A5-5C5E-F442-88CC-4FAC0F47457B}" type="pres">
      <dgm:prSet presAssocID="{A1879412-EC0C-8E42-8571-97B6A5059EC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C5804BF-8E3A-C649-9B72-D89326FAFDD2}" type="pres">
      <dgm:prSet presAssocID="{8F60999E-50B5-7245-9C58-E30D24F8FB42}" presName="hierRoot1" presStyleCnt="0"/>
      <dgm:spPr/>
    </dgm:pt>
    <dgm:pt modelId="{8BEB4C92-6662-EF46-8252-150AD3E9B2AC}" type="pres">
      <dgm:prSet presAssocID="{8F60999E-50B5-7245-9C58-E30D24F8FB42}" presName="composite" presStyleCnt="0"/>
      <dgm:spPr/>
    </dgm:pt>
    <dgm:pt modelId="{5783B5C3-4DD5-1940-AAE4-DBDC0D1067AB}" type="pres">
      <dgm:prSet presAssocID="{8F60999E-50B5-7245-9C58-E30D24F8FB42}" presName="background" presStyleLbl="node0" presStyleIdx="0" presStyleCnt="1"/>
      <dgm:spPr/>
    </dgm:pt>
    <dgm:pt modelId="{8A0353F9-9A06-E143-88DE-15427466E92B}" type="pres">
      <dgm:prSet presAssocID="{8F60999E-50B5-7245-9C58-E30D24F8FB42}" presName="text" presStyleLbl="fgAcc0" presStyleIdx="0" presStyleCnt="1" custScaleX="3532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E429E8-5F12-7540-8366-7B21DD6E1828}" type="pres">
      <dgm:prSet presAssocID="{8F60999E-50B5-7245-9C58-E30D24F8FB42}" presName="hierChild2" presStyleCnt="0"/>
      <dgm:spPr/>
    </dgm:pt>
    <dgm:pt modelId="{08064EEB-3614-AB47-B137-B517889FA29F}" type="pres">
      <dgm:prSet presAssocID="{81A160DE-678E-9D40-A2FB-94AA29A1BE30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247E473-A4DD-B440-B64F-BC41B75B3C49}" type="pres">
      <dgm:prSet presAssocID="{45E48F0F-52B0-C247-BF21-C2994AD2207F}" presName="hierRoot2" presStyleCnt="0"/>
      <dgm:spPr/>
    </dgm:pt>
    <dgm:pt modelId="{280CCF40-2B76-D040-BDA1-929D312CCB52}" type="pres">
      <dgm:prSet presAssocID="{45E48F0F-52B0-C247-BF21-C2994AD2207F}" presName="composite2" presStyleCnt="0"/>
      <dgm:spPr/>
    </dgm:pt>
    <dgm:pt modelId="{AE250F74-00BE-2540-B9F7-02A48B294E15}" type="pres">
      <dgm:prSet presAssocID="{45E48F0F-52B0-C247-BF21-C2994AD2207F}" presName="background2" presStyleLbl="node2" presStyleIdx="0" presStyleCnt="2"/>
      <dgm:spPr/>
    </dgm:pt>
    <dgm:pt modelId="{9B67A8A0-3E55-884D-99A3-C2866CD9A7B0}" type="pres">
      <dgm:prSet presAssocID="{45E48F0F-52B0-C247-BF21-C2994AD2207F}" presName="text2" presStyleLbl="fgAcc2" presStyleIdx="0" presStyleCnt="2" custScaleX="1249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DF2244-95C6-A84D-9C77-F3C369A7194F}" type="pres">
      <dgm:prSet presAssocID="{45E48F0F-52B0-C247-BF21-C2994AD2207F}" presName="hierChild3" presStyleCnt="0"/>
      <dgm:spPr/>
    </dgm:pt>
    <dgm:pt modelId="{32A3E649-4118-FD40-AD05-66178F977558}" type="pres">
      <dgm:prSet presAssocID="{98742F8E-4E48-2F40-B40A-E448EB9633C4}" presName="Name17" presStyleLbl="parChTrans1D3" presStyleIdx="0" presStyleCnt="4"/>
      <dgm:spPr/>
      <dgm:t>
        <a:bodyPr/>
        <a:lstStyle/>
        <a:p>
          <a:endParaRPr lang="en-US"/>
        </a:p>
      </dgm:t>
    </dgm:pt>
    <dgm:pt modelId="{A54A02B3-5FC2-5D42-825F-B34C9EDA07E7}" type="pres">
      <dgm:prSet presAssocID="{AC631F1C-77FD-C842-8B8A-38F43E4B25E0}" presName="hierRoot3" presStyleCnt="0"/>
      <dgm:spPr/>
    </dgm:pt>
    <dgm:pt modelId="{0555AB68-77F0-CB4A-AEC9-83A9832F3420}" type="pres">
      <dgm:prSet presAssocID="{AC631F1C-77FD-C842-8B8A-38F43E4B25E0}" presName="composite3" presStyleCnt="0"/>
      <dgm:spPr/>
    </dgm:pt>
    <dgm:pt modelId="{A0E9243C-65B3-CE47-BF0C-0238BA958A2E}" type="pres">
      <dgm:prSet presAssocID="{AC631F1C-77FD-C842-8B8A-38F43E4B25E0}" presName="background3" presStyleLbl="node3" presStyleIdx="0" presStyleCnt="4"/>
      <dgm:spPr/>
    </dgm:pt>
    <dgm:pt modelId="{D5ACD758-4A09-024E-981A-33AF289A13D5}" type="pres">
      <dgm:prSet presAssocID="{AC631F1C-77FD-C842-8B8A-38F43E4B25E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DC0591-B868-E748-8D65-68E9ED6A6CF9}" type="pres">
      <dgm:prSet presAssocID="{AC631F1C-77FD-C842-8B8A-38F43E4B25E0}" presName="hierChild4" presStyleCnt="0"/>
      <dgm:spPr/>
    </dgm:pt>
    <dgm:pt modelId="{E57FEBBF-9DCF-1448-A4FE-EAFCF1153D61}" type="pres">
      <dgm:prSet presAssocID="{2285732D-0B18-1543-A71B-D15299CFDE49}" presName="Name17" presStyleLbl="parChTrans1D3" presStyleIdx="1" presStyleCnt="4"/>
      <dgm:spPr/>
      <dgm:t>
        <a:bodyPr/>
        <a:lstStyle/>
        <a:p>
          <a:endParaRPr lang="en-US"/>
        </a:p>
      </dgm:t>
    </dgm:pt>
    <dgm:pt modelId="{6D273058-C324-E54A-8F12-ECB262305A9B}" type="pres">
      <dgm:prSet presAssocID="{2C0E9951-94F6-DF4A-952D-C2B3AF836BB0}" presName="hierRoot3" presStyleCnt="0"/>
      <dgm:spPr/>
    </dgm:pt>
    <dgm:pt modelId="{E286F927-9B15-CC4E-899B-B45C20674FE3}" type="pres">
      <dgm:prSet presAssocID="{2C0E9951-94F6-DF4A-952D-C2B3AF836BB0}" presName="composite3" presStyleCnt="0"/>
      <dgm:spPr/>
    </dgm:pt>
    <dgm:pt modelId="{D357AB16-06F1-FB4B-BDFC-844B8E353E21}" type="pres">
      <dgm:prSet presAssocID="{2C0E9951-94F6-DF4A-952D-C2B3AF836BB0}" presName="background3" presStyleLbl="node3" presStyleIdx="1" presStyleCnt="4"/>
      <dgm:spPr/>
    </dgm:pt>
    <dgm:pt modelId="{CD6DB9E6-F6B2-834D-B3A3-E0998E17CCE4}" type="pres">
      <dgm:prSet presAssocID="{2C0E9951-94F6-DF4A-952D-C2B3AF836BB0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98BC1A-EE91-6344-AB64-0FC7F5CF5DD0}" type="pres">
      <dgm:prSet presAssocID="{2C0E9951-94F6-DF4A-952D-C2B3AF836BB0}" presName="hierChild4" presStyleCnt="0"/>
      <dgm:spPr/>
    </dgm:pt>
    <dgm:pt modelId="{CCF94AD6-09F6-3F4C-B6BB-2EB9CA712D01}" type="pres">
      <dgm:prSet presAssocID="{47A19B9E-95F9-B149-B7B3-5A77CED1C650}" presName="Name10" presStyleLbl="parChTrans1D2" presStyleIdx="1" presStyleCnt="2"/>
      <dgm:spPr/>
      <dgm:t>
        <a:bodyPr/>
        <a:lstStyle/>
        <a:p>
          <a:endParaRPr lang="en-US"/>
        </a:p>
      </dgm:t>
    </dgm:pt>
    <dgm:pt modelId="{7B3E0FB7-29F0-2846-86AB-780549D1A410}" type="pres">
      <dgm:prSet presAssocID="{602095E1-542E-3744-9AE8-B9A65E49BB93}" presName="hierRoot2" presStyleCnt="0"/>
      <dgm:spPr/>
    </dgm:pt>
    <dgm:pt modelId="{D30963DD-A79A-9B4D-A33D-256B9B0183A6}" type="pres">
      <dgm:prSet presAssocID="{602095E1-542E-3744-9AE8-B9A65E49BB93}" presName="composite2" presStyleCnt="0"/>
      <dgm:spPr/>
    </dgm:pt>
    <dgm:pt modelId="{D74BFEEC-4941-1E45-B637-EECFD97969BF}" type="pres">
      <dgm:prSet presAssocID="{602095E1-542E-3744-9AE8-B9A65E49BB93}" presName="background2" presStyleLbl="node2" presStyleIdx="1" presStyleCnt="2"/>
      <dgm:spPr/>
    </dgm:pt>
    <dgm:pt modelId="{3BE25ED2-327F-C042-B436-E775771E95F2}" type="pres">
      <dgm:prSet presAssocID="{602095E1-542E-3744-9AE8-B9A65E49BB93}" presName="text2" presStyleLbl="fgAcc2" presStyleIdx="1" presStyleCnt="2" custScaleX="1249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F747CA-8C93-0647-A6D9-F67EAB259CC1}" type="pres">
      <dgm:prSet presAssocID="{602095E1-542E-3744-9AE8-B9A65E49BB93}" presName="hierChild3" presStyleCnt="0"/>
      <dgm:spPr/>
    </dgm:pt>
    <dgm:pt modelId="{CA233E62-E46A-164C-8442-3F28D12EDC55}" type="pres">
      <dgm:prSet presAssocID="{621D53EE-D47D-0B4E-BD80-5F74FE43C21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5BBE8D6D-5BEE-D847-9313-BC418159A9C3}" type="pres">
      <dgm:prSet presAssocID="{D6903DFF-E3C0-9741-A8EA-E0F9F571AFD3}" presName="hierRoot3" presStyleCnt="0"/>
      <dgm:spPr/>
    </dgm:pt>
    <dgm:pt modelId="{96669E39-67D2-064A-9D9D-76B7A9F6F8B6}" type="pres">
      <dgm:prSet presAssocID="{D6903DFF-E3C0-9741-A8EA-E0F9F571AFD3}" presName="composite3" presStyleCnt="0"/>
      <dgm:spPr/>
    </dgm:pt>
    <dgm:pt modelId="{DD947E73-74E1-924D-B4DE-E6E5F2F79680}" type="pres">
      <dgm:prSet presAssocID="{D6903DFF-E3C0-9741-A8EA-E0F9F571AFD3}" presName="background3" presStyleLbl="node3" presStyleIdx="2" presStyleCnt="4"/>
      <dgm:spPr/>
    </dgm:pt>
    <dgm:pt modelId="{D775CD5E-BCD0-B44A-B01B-221FBC3CEC78}" type="pres">
      <dgm:prSet presAssocID="{D6903DFF-E3C0-9741-A8EA-E0F9F571AFD3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9532FE4-D656-C54F-A0AD-7E96DAFF3502}" type="pres">
      <dgm:prSet presAssocID="{D6903DFF-E3C0-9741-A8EA-E0F9F571AFD3}" presName="hierChild4" presStyleCnt="0"/>
      <dgm:spPr/>
    </dgm:pt>
    <dgm:pt modelId="{68C22E71-DEAC-D34E-B16A-49C1AF3CC7D1}" type="pres">
      <dgm:prSet presAssocID="{15A679CF-4EB0-A946-BAE9-3CD14BED4BF1}" presName="Name17" presStyleLbl="parChTrans1D3" presStyleIdx="3" presStyleCnt="4"/>
      <dgm:spPr/>
      <dgm:t>
        <a:bodyPr/>
        <a:lstStyle/>
        <a:p>
          <a:endParaRPr lang="en-US"/>
        </a:p>
      </dgm:t>
    </dgm:pt>
    <dgm:pt modelId="{DE499B5D-9D50-B54A-A7F0-B07A95D30AC1}" type="pres">
      <dgm:prSet presAssocID="{A6C4D327-4539-4147-B668-28060258AA53}" presName="hierRoot3" presStyleCnt="0"/>
      <dgm:spPr/>
    </dgm:pt>
    <dgm:pt modelId="{17C2E50B-177F-AF41-9BE2-A0194DF8CF91}" type="pres">
      <dgm:prSet presAssocID="{A6C4D327-4539-4147-B668-28060258AA53}" presName="composite3" presStyleCnt="0"/>
      <dgm:spPr/>
    </dgm:pt>
    <dgm:pt modelId="{5D795E84-A286-8647-BE61-E2A90061FE50}" type="pres">
      <dgm:prSet presAssocID="{A6C4D327-4539-4147-B668-28060258AA53}" presName="background3" presStyleLbl="node3" presStyleIdx="3" presStyleCnt="4"/>
      <dgm:spPr/>
    </dgm:pt>
    <dgm:pt modelId="{949FC3F3-021A-3741-88B8-B5B19E055001}" type="pres">
      <dgm:prSet presAssocID="{A6C4D327-4539-4147-B668-28060258AA53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D26975-A6DF-EC4B-9124-96C95E79AD7E}" type="pres">
      <dgm:prSet presAssocID="{A6C4D327-4539-4147-B668-28060258AA53}" presName="hierChild4" presStyleCnt="0"/>
      <dgm:spPr/>
    </dgm:pt>
  </dgm:ptLst>
  <dgm:cxnLst>
    <dgm:cxn modelId="{46700506-C30A-294D-A196-DBF2178EF705}" type="presOf" srcId="{81A160DE-678E-9D40-A2FB-94AA29A1BE30}" destId="{08064EEB-3614-AB47-B137-B517889FA29F}" srcOrd="0" destOrd="0" presId="urn:microsoft.com/office/officeart/2005/8/layout/hierarchy1"/>
    <dgm:cxn modelId="{B5ACEAA0-AC9C-DF47-ADF8-38207EBBC75D}" type="presOf" srcId="{8F60999E-50B5-7245-9C58-E30D24F8FB42}" destId="{8A0353F9-9A06-E143-88DE-15427466E92B}" srcOrd="0" destOrd="0" presId="urn:microsoft.com/office/officeart/2005/8/layout/hierarchy1"/>
    <dgm:cxn modelId="{2C7D75D9-9968-494F-A356-F1FE670A6B75}" type="presOf" srcId="{A1879412-EC0C-8E42-8571-97B6A5059ECF}" destId="{CEDCC3A5-5C5E-F442-88CC-4FAC0F47457B}" srcOrd="0" destOrd="0" presId="urn:microsoft.com/office/officeart/2005/8/layout/hierarchy1"/>
    <dgm:cxn modelId="{5A385C29-85C5-364E-9C6E-DEECEBF16999}" srcId="{45E48F0F-52B0-C247-BF21-C2994AD2207F}" destId="{AC631F1C-77FD-C842-8B8A-38F43E4B25E0}" srcOrd="0" destOrd="0" parTransId="{98742F8E-4E48-2F40-B40A-E448EB9633C4}" sibTransId="{C24C0C69-6E69-0A44-8552-B22B62ECDF80}"/>
    <dgm:cxn modelId="{1EA55BC6-D5A2-3248-8B42-56E892CAA4E6}" srcId="{8F60999E-50B5-7245-9C58-E30D24F8FB42}" destId="{602095E1-542E-3744-9AE8-B9A65E49BB93}" srcOrd="1" destOrd="0" parTransId="{47A19B9E-95F9-B149-B7B3-5A77CED1C650}" sibTransId="{02889A6D-27C1-7F4E-9B3E-E26FAE1FBC6E}"/>
    <dgm:cxn modelId="{76D5C530-43A3-3745-927F-66F1A6D9BFC6}" srcId="{602095E1-542E-3744-9AE8-B9A65E49BB93}" destId="{A6C4D327-4539-4147-B668-28060258AA53}" srcOrd="1" destOrd="0" parTransId="{15A679CF-4EB0-A946-BAE9-3CD14BED4BF1}" sibTransId="{0884FEDA-2464-834F-83F0-1C51FB23982D}"/>
    <dgm:cxn modelId="{49356870-DC15-9A44-82DE-518D08C59518}" srcId="{8F60999E-50B5-7245-9C58-E30D24F8FB42}" destId="{45E48F0F-52B0-C247-BF21-C2994AD2207F}" srcOrd="0" destOrd="0" parTransId="{81A160DE-678E-9D40-A2FB-94AA29A1BE30}" sibTransId="{0460CDFD-F150-EE42-802B-FB7ED58E3D88}"/>
    <dgm:cxn modelId="{A9B52943-6107-1243-A070-40A2FEA08C1C}" srcId="{602095E1-542E-3744-9AE8-B9A65E49BB93}" destId="{D6903DFF-E3C0-9741-A8EA-E0F9F571AFD3}" srcOrd="0" destOrd="0" parTransId="{621D53EE-D47D-0B4E-BD80-5F74FE43C21B}" sibTransId="{F3F39939-3C46-D84B-9657-77F924A8CEDE}"/>
    <dgm:cxn modelId="{85F43D2A-2F87-A249-961B-9552E43E0E5E}" type="presOf" srcId="{47A19B9E-95F9-B149-B7B3-5A77CED1C650}" destId="{CCF94AD6-09F6-3F4C-B6BB-2EB9CA712D01}" srcOrd="0" destOrd="0" presId="urn:microsoft.com/office/officeart/2005/8/layout/hierarchy1"/>
    <dgm:cxn modelId="{2C894EBA-B305-3546-91D6-6B54A840E5B2}" type="presOf" srcId="{621D53EE-D47D-0B4E-BD80-5F74FE43C21B}" destId="{CA233E62-E46A-164C-8442-3F28D12EDC55}" srcOrd="0" destOrd="0" presId="urn:microsoft.com/office/officeart/2005/8/layout/hierarchy1"/>
    <dgm:cxn modelId="{E3D0B10D-21EF-084D-9548-4DAAF182D170}" type="presOf" srcId="{98742F8E-4E48-2F40-B40A-E448EB9633C4}" destId="{32A3E649-4118-FD40-AD05-66178F977558}" srcOrd="0" destOrd="0" presId="urn:microsoft.com/office/officeart/2005/8/layout/hierarchy1"/>
    <dgm:cxn modelId="{8C81E627-B2D3-0E45-BBB4-FB79B13A4568}" srcId="{A1879412-EC0C-8E42-8571-97B6A5059ECF}" destId="{8F60999E-50B5-7245-9C58-E30D24F8FB42}" srcOrd="0" destOrd="0" parTransId="{5BC2B5A3-40FA-FE46-9E47-A7E136113C22}" sibTransId="{E49B1BA3-C003-024B-B993-AB154DCB9A57}"/>
    <dgm:cxn modelId="{9BD10863-4BBF-F847-8D5A-52F3F21F7E70}" type="presOf" srcId="{A6C4D327-4539-4147-B668-28060258AA53}" destId="{949FC3F3-021A-3741-88B8-B5B19E055001}" srcOrd="0" destOrd="0" presId="urn:microsoft.com/office/officeart/2005/8/layout/hierarchy1"/>
    <dgm:cxn modelId="{E2BEC6E0-E838-CC4F-BE9E-F724CD234EC9}" srcId="{45E48F0F-52B0-C247-BF21-C2994AD2207F}" destId="{2C0E9951-94F6-DF4A-952D-C2B3AF836BB0}" srcOrd="1" destOrd="0" parTransId="{2285732D-0B18-1543-A71B-D15299CFDE49}" sibTransId="{B7CE9DBF-DC08-544F-AEFC-3C2FD6669228}"/>
    <dgm:cxn modelId="{B11869FB-07A8-ED45-8A9C-8508954B76CF}" type="presOf" srcId="{AC631F1C-77FD-C842-8B8A-38F43E4B25E0}" destId="{D5ACD758-4A09-024E-981A-33AF289A13D5}" srcOrd="0" destOrd="0" presId="urn:microsoft.com/office/officeart/2005/8/layout/hierarchy1"/>
    <dgm:cxn modelId="{FA893077-70BA-334B-999C-931A7314DE90}" type="presOf" srcId="{45E48F0F-52B0-C247-BF21-C2994AD2207F}" destId="{9B67A8A0-3E55-884D-99A3-C2866CD9A7B0}" srcOrd="0" destOrd="0" presId="urn:microsoft.com/office/officeart/2005/8/layout/hierarchy1"/>
    <dgm:cxn modelId="{F797B39D-81BC-2E4E-A296-0334512458C6}" type="presOf" srcId="{D6903DFF-E3C0-9741-A8EA-E0F9F571AFD3}" destId="{D775CD5E-BCD0-B44A-B01B-221FBC3CEC78}" srcOrd="0" destOrd="0" presId="urn:microsoft.com/office/officeart/2005/8/layout/hierarchy1"/>
    <dgm:cxn modelId="{6A02F7B8-3B10-FD4A-AEAD-58B52097A3D3}" type="presOf" srcId="{15A679CF-4EB0-A946-BAE9-3CD14BED4BF1}" destId="{68C22E71-DEAC-D34E-B16A-49C1AF3CC7D1}" srcOrd="0" destOrd="0" presId="urn:microsoft.com/office/officeart/2005/8/layout/hierarchy1"/>
    <dgm:cxn modelId="{4EAEF63A-4102-634D-A54D-5AA3862EFB3F}" type="presOf" srcId="{2C0E9951-94F6-DF4A-952D-C2B3AF836BB0}" destId="{CD6DB9E6-F6B2-834D-B3A3-E0998E17CCE4}" srcOrd="0" destOrd="0" presId="urn:microsoft.com/office/officeart/2005/8/layout/hierarchy1"/>
    <dgm:cxn modelId="{0DDD9389-AC78-5F49-81DB-CC87DB9A0379}" type="presOf" srcId="{602095E1-542E-3744-9AE8-B9A65E49BB93}" destId="{3BE25ED2-327F-C042-B436-E775771E95F2}" srcOrd="0" destOrd="0" presId="urn:microsoft.com/office/officeart/2005/8/layout/hierarchy1"/>
    <dgm:cxn modelId="{A771217D-4A4A-AA42-BA28-EE91BC487DBE}" type="presOf" srcId="{2285732D-0B18-1543-A71B-D15299CFDE49}" destId="{E57FEBBF-9DCF-1448-A4FE-EAFCF1153D61}" srcOrd="0" destOrd="0" presId="urn:microsoft.com/office/officeart/2005/8/layout/hierarchy1"/>
    <dgm:cxn modelId="{D241819D-CCA0-2D48-8A86-E16C2852CDB1}" type="presParOf" srcId="{CEDCC3A5-5C5E-F442-88CC-4FAC0F47457B}" destId="{9C5804BF-8E3A-C649-9B72-D89326FAFDD2}" srcOrd="0" destOrd="0" presId="urn:microsoft.com/office/officeart/2005/8/layout/hierarchy1"/>
    <dgm:cxn modelId="{F2825AA0-F96D-CE47-A6A2-B080094BA1B7}" type="presParOf" srcId="{9C5804BF-8E3A-C649-9B72-D89326FAFDD2}" destId="{8BEB4C92-6662-EF46-8252-150AD3E9B2AC}" srcOrd="0" destOrd="0" presId="urn:microsoft.com/office/officeart/2005/8/layout/hierarchy1"/>
    <dgm:cxn modelId="{DD3F96AD-60C1-0341-ACBB-0AF0B325B99C}" type="presParOf" srcId="{8BEB4C92-6662-EF46-8252-150AD3E9B2AC}" destId="{5783B5C3-4DD5-1940-AAE4-DBDC0D1067AB}" srcOrd="0" destOrd="0" presId="urn:microsoft.com/office/officeart/2005/8/layout/hierarchy1"/>
    <dgm:cxn modelId="{E0E95581-5CF6-6A45-A9B8-24238B6A1E0A}" type="presParOf" srcId="{8BEB4C92-6662-EF46-8252-150AD3E9B2AC}" destId="{8A0353F9-9A06-E143-88DE-15427466E92B}" srcOrd="1" destOrd="0" presId="urn:microsoft.com/office/officeart/2005/8/layout/hierarchy1"/>
    <dgm:cxn modelId="{9AD9F878-5339-E140-A528-451D1270069E}" type="presParOf" srcId="{9C5804BF-8E3A-C649-9B72-D89326FAFDD2}" destId="{CEE429E8-5F12-7540-8366-7B21DD6E1828}" srcOrd="1" destOrd="0" presId="urn:microsoft.com/office/officeart/2005/8/layout/hierarchy1"/>
    <dgm:cxn modelId="{87398469-0B63-984B-84D0-AD4902ADA21C}" type="presParOf" srcId="{CEE429E8-5F12-7540-8366-7B21DD6E1828}" destId="{08064EEB-3614-AB47-B137-B517889FA29F}" srcOrd="0" destOrd="0" presId="urn:microsoft.com/office/officeart/2005/8/layout/hierarchy1"/>
    <dgm:cxn modelId="{180DDAEC-41D0-1F4F-84E6-C7E11E017AC9}" type="presParOf" srcId="{CEE429E8-5F12-7540-8366-7B21DD6E1828}" destId="{4247E473-A4DD-B440-B64F-BC41B75B3C49}" srcOrd="1" destOrd="0" presId="urn:microsoft.com/office/officeart/2005/8/layout/hierarchy1"/>
    <dgm:cxn modelId="{7B740767-B02F-A842-8C58-D998C78F1C3E}" type="presParOf" srcId="{4247E473-A4DD-B440-B64F-BC41B75B3C49}" destId="{280CCF40-2B76-D040-BDA1-929D312CCB52}" srcOrd="0" destOrd="0" presId="urn:microsoft.com/office/officeart/2005/8/layout/hierarchy1"/>
    <dgm:cxn modelId="{185C506D-E311-6A48-8ACD-9EAF0765FC84}" type="presParOf" srcId="{280CCF40-2B76-D040-BDA1-929D312CCB52}" destId="{AE250F74-00BE-2540-B9F7-02A48B294E15}" srcOrd="0" destOrd="0" presId="urn:microsoft.com/office/officeart/2005/8/layout/hierarchy1"/>
    <dgm:cxn modelId="{AD27DE85-AF57-FE48-9E61-9C23C1E2BD99}" type="presParOf" srcId="{280CCF40-2B76-D040-BDA1-929D312CCB52}" destId="{9B67A8A0-3E55-884D-99A3-C2866CD9A7B0}" srcOrd="1" destOrd="0" presId="urn:microsoft.com/office/officeart/2005/8/layout/hierarchy1"/>
    <dgm:cxn modelId="{0F3B55DE-322D-7C44-A336-C83FCA14C5F0}" type="presParOf" srcId="{4247E473-A4DD-B440-B64F-BC41B75B3C49}" destId="{C5DF2244-95C6-A84D-9C77-F3C369A7194F}" srcOrd="1" destOrd="0" presId="urn:microsoft.com/office/officeart/2005/8/layout/hierarchy1"/>
    <dgm:cxn modelId="{50E1D213-08D7-7C4B-9928-757C963557C5}" type="presParOf" srcId="{C5DF2244-95C6-A84D-9C77-F3C369A7194F}" destId="{32A3E649-4118-FD40-AD05-66178F977558}" srcOrd="0" destOrd="0" presId="urn:microsoft.com/office/officeart/2005/8/layout/hierarchy1"/>
    <dgm:cxn modelId="{81E05252-AB74-AA41-B772-AF939345314A}" type="presParOf" srcId="{C5DF2244-95C6-A84D-9C77-F3C369A7194F}" destId="{A54A02B3-5FC2-5D42-825F-B34C9EDA07E7}" srcOrd="1" destOrd="0" presId="urn:microsoft.com/office/officeart/2005/8/layout/hierarchy1"/>
    <dgm:cxn modelId="{A60C13BB-6BE7-F94F-BA81-66F4452A3C06}" type="presParOf" srcId="{A54A02B3-5FC2-5D42-825F-B34C9EDA07E7}" destId="{0555AB68-77F0-CB4A-AEC9-83A9832F3420}" srcOrd="0" destOrd="0" presId="urn:microsoft.com/office/officeart/2005/8/layout/hierarchy1"/>
    <dgm:cxn modelId="{8119C2D1-2C76-A242-B1D8-F499D574E61F}" type="presParOf" srcId="{0555AB68-77F0-CB4A-AEC9-83A9832F3420}" destId="{A0E9243C-65B3-CE47-BF0C-0238BA958A2E}" srcOrd="0" destOrd="0" presId="urn:microsoft.com/office/officeart/2005/8/layout/hierarchy1"/>
    <dgm:cxn modelId="{D9CF506D-86F5-BD45-B0A6-3E3AE83BAB46}" type="presParOf" srcId="{0555AB68-77F0-CB4A-AEC9-83A9832F3420}" destId="{D5ACD758-4A09-024E-981A-33AF289A13D5}" srcOrd="1" destOrd="0" presId="urn:microsoft.com/office/officeart/2005/8/layout/hierarchy1"/>
    <dgm:cxn modelId="{C521B7A4-53D8-B642-89CE-1CDB7BB37161}" type="presParOf" srcId="{A54A02B3-5FC2-5D42-825F-B34C9EDA07E7}" destId="{53DC0591-B868-E748-8D65-68E9ED6A6CF9}" srcOrd="1" destOrd="0" presId="urn:microsoft.com/office/officeart/2005/8/layout/hierarchy1"/>
    <dgm:cxn modelId="{09A0BEDC-3AB3-674D-9076-4AE305A0B4FC}" type="presParOf" srcId="{C5DF2244-95C6-A84D-9C77-F3C369A7194F}" destId="{E57FEBBF-9DCF-1448-A4FE-EAFCF1153D61}" srcOrd="2" destOrd="0" presId="urn:microsoft.com/office/officeart/2005/8/layout/hierarchy1"/>
    <dgm:cxn modelId="{0869CABC-5152-DE4A-B686-7D73A352F8D8}" type="presParOf" srcId="{C5DF2244-95C6-A84D-9C77-F3C369A7194F}" destId="{6D273058-C324-E54A-8F12-ECB262305A9B}" srcOrd="3" destOrd="0" presId="urn:microsoft.com/office/officeart/2005/8/layout/hierarchy1"/>
    <dgm:cxn modelId="{199853FB-E63F-6A45-AE78-737B7D67FA84}" type="presParOf" srcId="{6D273058-C324-E54A-8F12-ECB262305A9B}" destId="{E286F927-9B15-CC4E-899B-B45C20674FE3}" srcOrd="0" destOrd="0" presId="urn:microsoft.com/office/officeart/2005/8/layout/hierarchy1"/>
    <dgm:cxn modelId="{13B461FD-F7E2-A242-99FD-E42476C58D95}" type="presParOf" srcId="{E286F927-9B15-CC4E-899B-B45C20674FE3}" destId="{D357AB16-06F1-FB4B-BDFC-844B8E353E21}" srcOrd="0" destOrd="0" presId="urn:microsoft.com/office/officeart/2005/8/layout/hierarchy1"/>
    <dgm:cxn modelId="{802C08D0-7CD8-3E4B-AA44-AD5BE21450BF}" type="presParOf" srcId="{E286F927-9B15-CC4E-899B-B45C20674FE3}" destId="{CD6DB9E6-F6B2-834D-B3A3-E0998E17CCE4}" srcOrd="1" destOrd="0" presId="urn:microsoft.com/office/officeart/2005/8/layout/hierarchy1"/>
    <dgm:cxn modelId="{A70B6979-3311-5F43-A4BD-5BD78C28446F}" type="presParOf" srcId="{6D273058-C324-E54A-8F12-ECB262305A9B}" destId="{3A98BC1A-EE91-6344-AB64-0FC7F5CF5DD0}" srcOrd="1" destOrd="0" presId="urn:microsoft.com/office/officeart/2005/8/layout/hierarchy1"/>
    <dgm:cxn modelId="{3E7139B1-4720-C940-91BE-75698DE8013D}" type="presParOf" srcId="{CEE429E8-5F12-7540-8366-7B21DD6E1828}" destId="{CCF94AD6-09F6-3F4C-B6BB-2EB9CA712D01}" srcOrd="2" destOrd="0" presId="urn:microsoft.com/office/officeart/2005/8/layout/hierarchy1"/>
    <dgm:cxn modelId="{508FA4F5-FDC9-C14B-8B01-0C6568AEFA5F}" type="presParOf" srcId="{CEE429E8-5F12-7540-8366-7B21DD6E1828}" destId="{7B3E0FB7-29F0-2846-86AB-780549D1A410}" srcOrd="3" destOrd="0" presId="urn:microsoft.com/office/officeart/2005/8/layout/hierarchy1"/>
    <dgm:cxn modelId="{0D6C2ADD-6D51-2A41-9BF7-55A925F21EC7}" type="presParOf" srcId="{7B3E0FB7-29F0-2846-86AB-780549D1A410}" destId="{D30963DD-A79A-9B4D-A33D-256B9B0183A6}" srcOrd="0" destOrd="0" presId="urn:microsoft.com/office/officeart/2005/8/layout/hierarchy1"/>
    <dgm:cxn modelId="{1EA29776-2472-D44A-A4F0-CC4F572CFDFB}" type="presParOf" srcId="{D30963DD-A79A-9B4D-A33D-256B9B0183A6}" destId="{D74BFEEC-4941-1E45-B637-EECFD97969BF}" srcOrd="0" destOrd="0" presId="urn:microsoft.com/office/officeart/2005/8/layout/hierarchy1"/>
    <dgm:cxn modelId="{9701642A-01D5-F640-BDBB-49D02A1A8D4D}" type="presParOf" srcId="{D30963DD-A79A-9B4D-A33D-256B9B0183A6}" destId="{3BE25ED2-327F-C042-B436-E775771E95F2}" srcOrd="1" destOrd="0" presId="urn:microsoft.com/office/officeart/2005/8/layout/hierarchy1"/>
    <dgm:cxn modelId="{B049971F-998F-B74D-B77D-E27B680714FB}" type="presParOf" srcId="{7B3E0FB7-29F0-2846-86AB-780549D1A410}" destId="{36F747CA-8C93-0647-A6D9-F67EAB259CC1}" srcOrd="1" destOrd="0" presId="urn:microsoft.com/office/officeart/2005/8/layout/hierarchy1"/>
    <dgm:cxn modelId="{75B5EE4F-93C3-C242-A2D3-55647177445A}" type="presParOf" srcId="{36F747CA-8C93-0647-A6D9-F67EAB259CC1}" destId="{CA233E62-E46A-164C-8442-3F28D12EDC55}" srcOrd="0" destOrd="0" presId="urn:microsoft.com/office/officeart/2005/8/layout/hierarchy1"/>
    <dgm:cxn modelId="{C27C4EA1-B78D-8243-87B1-3C6E1151AE84}" type="presParOf" srcId="{36F747CA-8C93-0647-A6D9-F67EAB259CC1}" destId="{5BBE8D6D-5BEE-D847-9313-BC418159A9C3}" srcOrd="1" destOrd="0" presId="urn:microsoft.com/office/officeart/2005/8/layout/hierarchy1"/>
    <dgm:cxn modelId="{24AAF87D-DC35-7A40-8207-B1B2310BB324}" type="presParOf" srcId="{5BBE8D6D-5BEE-D847-9313-BC418159A9C3}" destId="{96669E39-67D2-064A-9D9D-76B7A9F6F8B6}" srcOrd="0" destOrd="0" presId="urn:microsoft.com/office/officeart/2005/8/layout/hierarchy1"/>
    <dgm:cxn modelId="{FE050B69-217A-6347-A98C-8CE1872F1174}" type="presParOf" srcId="{96669E39-67D2-064A-9D9D-76B7A9F6F8B6}" destId="{DD947E73-74E1-924D-B4DE-E6E5F2F79680}" srcOrd="0" destOrd="0" presId="urn:microsoft.com/office/officeart/2005/8/layout/hierarchy1"/>
    <dgm:cxn modelId="{2C5AEC74-C786-3B41-985A-318CDB7FD3FE}" type="presParOf" srcId="{96669E39-67D2-064A-9D9D-76B7A9F6F8B6}" destId="{D775CD5E-BCD0-B44A-B01B-221FBC3CEC78}" srcOrd="1" destOrd="0" presId="urn:microsoft.com/office/officeart/2005/8/layout/hierarchy1"/>
    <dgm:cxn modelId="{669B085E-E799-B643-99AA-AAB621868C76}" type="presParOf" srcId="{5BBE8D6D-5BEE-D847-9313-BC418159A9C3}" destId="{59532FE4-D656-C54F-A0AD-7E96DAFF3502}" srcOrd="1" destOrd="0" presId="urn:microsoft.com/office/officeart/2005/8/layout/hierarchy1"/>
    <dgm:cxn modelId="{B716FB83-6F71-7F45-80DB-DF19295C7801}" type="presParOf" srcId="{36F747CA-8C93-0647-A6D9-F67EAB259CC1}" destId="{68C22E71-DEAC-D34E-B16A-49C1AF3CC7D1}" srcOrd="2" destOrd="0" presId="urn:microsoft.com/office/officeart/2005/8/layout/hierarchy1"/>
    <dgm:cxn modelId="{9EBA36EE-8A66-6C41-8336-72AB795D080D}" type="presParOf" srcId="{36F747CA-8C93-0647-A6D9-F67EAB259CC1}" destId="{DE499B5D-9D50-B54A-A7F0-B07A95D30AC1}" srcOrd="3" destOrd="0" presId="urn:microsoft.com/office/officeart/2005/8/layout/hierarchy1"/>
    <dgm:cxn modelId="{6768795E-DC48-F540-A150-BAD968370084}" type="presParOf" srcId="{DE499B5D-9D50-B54A-A7F0-B07A95D30AC1}" destId="{17C2E50B-177F-AF41-9BE2-A0194DF8CF91}" srcOrd="0" destOrd="0" presId="urn:microsoft.com/office/officeart/2005/8/layout/hierarchy1"/>
    <dgm:cxn modelId="{32087404-CC8F-2045-A0BE-2D5F4B5D170C}" type="presParOf" srcId="{17C2E50B-177F-AF41-9BE2-A0194DF8CF91}" destId="{5D795E84-A286-8647-BE61-E2A90061FE50}" srcOrd="0" destOrd="0" presId="urn:microsoft.com/office/officeart/2005/8/layout/hierarchy1"/>
    <dgm:cxn modelId="{50B77EAB-E929-914F-ABD9-E05518ADC549}" type="presParOf" srcId="{17C2E50B-177F-AF41-9BE2-A0194DF8CF91}" destId="{949FC3F3-021A-3741-88B8-B5B19E055001}" srcOrd="1" destOrd="0" presId="urn:microsoft.com/office/officeart/2005/8/layout/hierarchy1"/>
    <dgm:cxn modelId="{7894C702-8845-2D4B-81D9-DAB883C19855}" type="presParOf" srcId="{DE499B5D-9D50-B54A-A7F0-B07A95D30AC1}" destId="{6FD26975-A6DF-EC4B-9124-96C95E79AD7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0965F3-3CAC-F943-A8AB-FCF335C6F759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42D2EC14-BFC4-E64A-A99E-0AD56D472B92}">
      <dgm:prSet phldrT="[Text]"/>
      <dgm:spPr>
        <a:solidFill>
          <a:srgbClr val="FFFFFF">
            <a:alpha val="50000"/>
          </a:srgbClr>
        </a:solidFill>
        <a:ln w="76200" cmpd="sng"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DA19B859-F2D4-3541-A3B9-62409886454B}" type="parTrans" cxnId="{D8C6A327-C0A3-434D-85E8-B84E032E562A}">
      <dgm:prSet/>
      <dgm:spPr/>
      <dgm:t>
        <a:bodyPr/>
        <a:lstStyle/>
        <a:p>
          <a:endParaRPr lang="en-US"/>
        </a:p>
      </dgm:t>
    </dgm:pt>
    <dgm:pt modelId="{D49B9B2F-2BE3-FD47-B9C9-95A0118AC540}" type="sibTrans" cxnId="{D8C6A327-C0A3-434D-85E8-B84E032E562A}">
      <dgm:prSet/>
      <dgm:spPr/>
      <dgm:t>
        <a:bodyPr/>
        <a:lstStyle/>
        <a:p>
          <a:endParaRPr lang="en-US"/>
        </a:p>
      </dgm:t>
    </dgm:pt>
    <dgm:pt modelId="{E547A8CB-1D32-7845-9096-78FC273FEC8C}">
      <dgm:prSet phldrT="[Text]"/>
      <dgm:spPr>
        <a:solidFill>
          <a:srgbClr val="FF0000"/>
        </a:solidFill>
        <a:ln w="76200" cmpd="sng"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DF55E381-2FFB-D44E-A4A3-AABACC9494C9}" type="parTrans" cxnId="{6FFFD59A-267B-BD44-83DE-52D640445F25}">
      <dgm:prSet/>
      <dgm:spPr/>
      <dgm:t>
        <a:bodyPr/>
        <a:lstStyle/>
        <a:p>
          <a:endParaRPr lang="en-US"/>
        </a:p>
      </dgm:t>
    </dgm:pt>
    <dgm:pt modelId="{6DC232D3-449C-BB48-9A97-78D265E37315}" type="sibTrans" cxnId="{6FFFD59A-267B-BD44-83DE-52D640445F25}">
      <dgm:prSet/>
      <dgm:spPr/>
      <dgm:t>
        <a:bodyPr/>
        <a:lstStyle/>
        <a:p>
          <a:endParaRPr lang="en-US"/>
        </a:p>
      </dgm:t>
    </dgm:pt>
    <dgm:pt modelId="{C6D3EF21-948A-1946-A07E-E9523F9B6217}" type="pres">
      <dgm:prSet presAssocID="{420965F3-3CAC-F943-A8AB-FCF335C6F759}" presName="compositeShape" presStyleCnt="0">
        <dgm:presLayoutVars>
          <dgm:chMax val="7"/>
          <dgm:dir/>
          <dgm:resizeHandles val="exact"/>
        </dgm:presLayoutVars>
      </dgm:prSet>
      <dgm:spPr/>
    </dgm:pt>
    <dgm:pt modelId="{4619A5E1-4C2D-DB49-A599-6ADA2C1D1250}" type="pres">
      <dgm:prSet presAssocID="{42D2EC14-BFC4-E64A-A99E-0AD56D472B92}" presName="circ1" presStyleLbl="vennNode1" presStyleIdx="0" presStyleCnt="2"/>
      <dgm:spPr/>
      <dgm:t>
        <a:bodyPr/>
        <a:lstStyle/>
        <a:p>
          <a:endParaRPr lang="en-US"/>
        </a:p>
      </dgm:t>
    </dgm:pt>
    <dgm:pt modelId="{D965697A-0272-5449-B0A5-29C50A39976E}" type="pres">
      <dgm:prSet presAssocID="{42D2EC14-BFC4-E64A-A99E-0AD56D472B9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5EF9E-FB15-7C4C-AB1B-418690E06DAE}" type="pres">
      <dgm:prSet presAssocID="{E547A8CB-1D32-7845-9096-78FC273FEC8C}" presName="circ2" presStyleLbl="vennNode1" presStyleIdx="1" presStyleCnt="2" custScaleX="46831" custScaleY="36416" custLinFactNeighborX="-54671" custLinFactNeighborY="21600"/>
      <dgm:spPr/>
      <dgm:t>
        <a:bodyPr/>
        <a:lstStyle/>
        <a:p>
          <a:endParaRPr lang="en-US"/>
        </a:p>
      </dgm:t>
    </dgm:pt>
    <dgm:pt modelId="{3963CBCD-7E1E-9747-A0B0-10812D4552AF}" type="pres">
      <dgm:prSet presAssocID="{E547A8CB-1D32-7845-9096-78FC273FEC8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2B4436A-48E7-374F-83B6-9B23A9F83226}" type="presOf" srcId="{42D2EC14-BFC4-E64A-A99E-0AD56D472B92}" destId="{D965697A-0272-5449-B0A5-29C50A39976E}" srcOrd="1" destOrd="0" presId="urn:microsoft.com/office/officeart/2005/8/layout/venn1"/>
    <dgm:cxn modelId="{269BDF14-A8FD-F842-9E80-B0106F2E2321}" type="presOf" srcId="{E547A8CB-1D32-7845-9096-78FC273FEC8C}" destId="{B7A5EF9E-FB15-7C4C-AB1B-418690E06DAE}" srcOrd="0" destOrd="0" presId="urn:microsoft.com/office/officeart/2005/8/layout/venn1"/>
    <dgm:cxn modelId="{1E709B0F-1730-3F4B-BBA6-0EF838F5514C}" type="presOf" srcId="{E547A8CB-1D32-7845-9096-78FC273FEC8C}" destId="{3963CBCD-7E1E-9747-A0B0-10812D4552AF}" srcOrd="1" destOrd="0" presId="urn:microsoft.com/office/officeart/2005/8/layout/venn1"/>
    <dgm:cxn modelId="{D8C6A327-C0A3-434D-85E8-B84E032E562A}" srcId="{420965F3-3CAC-F943-A8AB-FCF335C6F759}" destId="{42D2EC14-BFC4-E64A-A99E-0AD56D472B92}" srcOrd="0" destOrd="0" parTransId="{DA19B859-F2D4-3541-A3B9-62409886454B}" sibTransId="{D49B9B2F-2BE3-FD47-B9C9-95A0118AC540}"/>
    <dgm:cxn modelId="{6FFFD59A-267B-BD44-83DE-52D640445F25}" srcId="{420965F3-3CAC-F943-A8AB-FCF335C6F759}" destId="{E547A8CB-1D32-7845-9096-78FC273FEC8C}" srcOrd="1" destOrd="0" parTransId="{DF55E381-2FFB-D44E-A4A3-AABACC9494C9}" sibTransId="{6DC232D3-449C-BB48-9A97-78D265E37315}"/>
    <dgm:cxn modelId="{5FA48E3F-7741-5D41-8B9A-4FD163F719C1}" type="presOf" srcId="{42D2EC14-BFC4-E64A-A99E-0AD56D472B92}" destId="{4619A5E1-4C2D-DB49-A599-6ADA2C1D1250}" srcOrd="0" destOrd="0" presId="urn:microsoft.com/office/officeart/2005/8/layout/venn1"/>
    <dgm:cxn modelId="{25AB7981-EB7A-324B-A403-F5DD4F5FA1DA}" type="presOf" srcId="{420965F3-3CAC-F943-A8AB-FCF335C6F759}" destId="{C6D3EF21-948A-1946-A07E-E9523F9B6217}" srcOrd="0" destOrd="0" presId="urn:microsoft.com/office/officeart/2005/8/layout/venn1"/>
    <dgm:cxn modelId="{E0610ADC-8050-7F44-AEBC-18EE82D65BAA}" type="presParOf" srcId="{C6D3EF21-948A-1946-A07E-E9523F9B6217}" destId="{4619A5E1-4C2D-DB49-A599-6ADA2C1D1250}" srcOrd="0" destOrd="0" presId="urn:microsoft.com/office/officeart/2005/8/layout/venn1"/>
    <dgm:cxn modelId="{3D01E86F-ECAC-544D-A390-1F5093F9D95C}" type="presParOf" srcId="{C6D3EF21-948A-1946-A07E-E9523F9B6217}" destId="{D965697A-0272-5449-B0A5-29C50A39976E}" srcOrd="1" destOrd="0" presId="urn:microsoft.com/office/officeart/2005/8/layout/venn1"/>
    <dgm:cxn modelId="{FDBF143D-00F2-EF4F-A735-066ABF2D3CCA}" type="presParOf" srcId="{C6D3EF21-948A-1946-A07E-E9523F9B6217}" destId="{B7A5EF9E-FB15-7C4C-AB1B-418690E06DAE}" srcOrd="2" destOrd="0" presId="urn:microsoft.com/office/officeart/2005/8/layout/venn1"/>
    <dgm:cxn modelId="{A4C1985F-DD1E-9842-9081-B65269667CAF}" type="presParOf" srcId="{C6D3EF21-948A-1946-A07E-E9523F9B6217}" destId="{3963CBCD-7E1E-9747-A0B0-10812D4552AF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595F892-ACD4-9040-B75A-1910124FCB90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819EACE9-5968-DC42-9CC7-6DC417FDE46D}">
      <dgm:prSet phldrT="[Text]"/>
      <dgm:spPr>
        <a:noFill/>
        <a:ln w="76200" cmpd="sng"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S</a:t>
          </a:r>
          <a:endParaRPr lang="en-US" dirty="0"/>
        </a:p>
      </dgm:t>
    </dgm:pt>
    <dgm:pt modelId="{E6B2C51C-F038-CC42-B24E-1C281DA686C9}" type="parTrans" cxnId="{30669E21-4C98-DA44-BA11-0C4D6FAE3A35}">
      <dgm:prSet/>
      <dgm:spPr/>
      <dgm:t>
        <a:bodyPr/>
        <a:lstStyle/>
        <a:p>
          <a:endParaRPr lang="en-US"/>
        </a:p>
      </dgm:t>
    </dgm:pt>
    <dgm:pt modelId="{96908040-A44A-8342-9787-7D95308F2A1E}" type="sibTrans" cxnId="{30669E21-4C98-DA44-BA11-0C4D6FAE3A35}">
      <dgm:prSet/>
      <dgm:spPr/>
      <dgm:t>
        <a:bodyPr/>
        <a:lstStyle/>
        <a:p>
          <a:endParaRPr lang="en-US"/>
        </a:p>
      </dgm:t>
    </dgm:pt>
    <dgm:pt modelId="{60A291FE-FA97-804F-BCA7-D844619C23B7}">
      <dgm:prSet phldrT="[Text]"/>
      <dgm:spPr>
        <a:solidFill>
          <a:srgbClr val="FF0000"/>
        </a:solidFill>
        <a:ln w="76200" cmpd="sng">
          <a:solidFill>
            <a:srgbClr val="000000"/>
          </a:solidFill>
        </a:ln>
      </dgm:spPr>
      <dgm:t>
        <a:bodyPr/>
        <a:lstStyle/>
        <a:p>
          <a:r>
            <a:rPr lang="en-US" dirty="0" smtClean="0"/>
            <a:t>A</a:t>
          </a:r>
          <a:endParaRPr lang="en-US" dirty="0"/>
        </a:p>
      </dgm:t>
    </dgm:pt>
    <dgm:pt modelId="{FF6F2EBC-155A-E542-8E35-527DFE5C50FA}" type="parTrans" cxnId="{8D704800-8851-5F48-B932-A44D53A34765}">
      <dgm:prSet/>
      <dgm:spPr/>
      <dgm:t>
        <a:bodyPr/>
        <a:lstStyle/>
        <a:p>
          <a:endParaRPr lang="en-US"/>
        </a:p>
      </dgm:t>
    </dgm:pt>
    <dgm:pt modelId="{73189961-542E-6540-88EB-D2A4F25213E3}" type="sibTrans" cxnId="{8D704800-8851-5F48-B932-A44D53A34765}">
      <dgm:prSet/>
      <dgm:spPr/>
      <dgm:t>
        <a:bodyPr/>
        <a:lstStyle/>
        <a:p>
          <a:endParaRPr lang="en-US"/>
        </a:p>
      </dgm:t>
    </dgm:pt>
    <dgm:pt modelId="{72ACBE96-5BE1-884C-8DE8-349D1C8563B3}" type="pres">
      <dgm:prSet presAssocID="{1595F892-ACD4-9040-B75A-1910124FCB90}" presName="compositeShape" presStyleCnt="0">
        <dgm:presLayoutVars>
          <dgm:chMax val="7"/>
          <dgm:dir/>
          <dgm:resizeHandles val="exact"/>
        </dgm:presLayoutVars>
      </dgm:prSet>
      <dgm:spPr/>
    </dgm:pt>
    <dgm:pt modelId="{93C0766C-8A41-7F47-86AB-0F4AF2B9AB98}" type="pres">
      <dgm:prSet presAssocID="{819EACE9-5968-DC42-9CC7-6DC417FDE46D}" presName="circ1" presStyleLbl="vennNode1" presStyleIdx="0" presStyleCnt="2" custScaleX="78182" custScaleY="79279" custLinFactNeighborX="-8632" custLinFactNeighborY="-3799"/>
      <dgm:spPr/>
      <dgm:t>
        <a:bodyPr/>
        <a:lstStyle/>
        <a:p>
          <a:endParaRPr lang="en-US"/>
        </a:p>
      </dgm:t>
    </dgm:pt>
    <dgm:pt modelId="{C29F3331-1A36-8343-A62A-13F0A2DAFA72}" type="pres">
      <dgm:prSet presAssocID="{819EACE9-5968-DC42-9CC7-6DC417FDE46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99425B-2126-B145-982B-0DA95DD7BB18}" type="pres">
      <dgm:prSet presAssocID="{60A291FE-FA97-804F-BCA7-D844619C23B7}" presName="circ2" presStyleLbl="vennNode1" presStyleIdx="1" presStyleCnt="2" custScaleX="77839" custScaleY="79615"/>
      <dgm:spPr/>
      <dgm:t>
        <a:bodyPr/>
        <a:lstStyle/>
        <a:p>
          <a:endParaRPr lang="en-US"/>
        </a:p>
      </dgm:t>
    </dgm:pt>
    <dgm:pt modelId="{004D8097-0467-7840-A54A-64D4BFED128B}" type="pres">
      <dgm:prSet presAssocID="{60A291FE-FA97-804F-BCA7-D844619C23B7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E2851F-7F61-3F4C-B113-28AC36FAC180}" type="presOf" srcId="{819EACE9-5968-DC42-9CC7-6DC417FDE46D}" destId="{93C0766C-8A41-7F47-86AB-0F4AF2B9AB98}" srcOrd="0" destOrd="0" presId="urn:microsoft.com/office/officeart/2005/8/layout/venn1"/>
    <dgm:cxn modelId="{3952FEC9-FF9A-6043-B739-BD2C3B8C6853}" type="presOf" srcId="{60A291FE-FA97-804F-BCA7-D844619C23B7}" destId="{9299425B-2126-B145-982B-0DA95DD7BB18}" srcOrd="0" destOrd="0" presId="urn:microsoft.com/office/officeart/2005/8/layout/venn1"/>
    <dgm:cxn modelId="{05D4DC3C-5FB0-E94B-878E-2B483DB4DBBE}" type="presOf" srcId="{819EACE9-5968-DC42-9CC7-6DC417FDE46D}" destId="{C29F3331-1A36-8343-A62A-13F0A2DAFA72}" srcOrd="1" destOrd="0" presId="urn:microsoft.com/office/officeart/2005/8/layout/venn1"/>
    <dgm:cxn modelId="{422DFB9A-22D9-914A-8991-B9C23E3F3675}" type="presOf" srcId="{60A291FE-FA97-804F-BCA7-D844619C23B7}" destId="{004D8097-0467-7840-A54A-64D4BFED128B}" srcOrd="1" destOrd="0" presId="urn:microsoft.com/office/officeart/2005/8/layout/venn1"/>
    <dgm:cxn modelId="{8D704800-8851-5F48-B932-A44D53A34765}" srcId="{1595F892-ACD4-9040-B75A-1910124FCB90}" destId="{60A291FE-FA97-804F-BCA7-D844619C23B7}" srcOrd="1" destOrd="0" parTransId="{FF6F2EBC-155A-E542-8E35-527DFE5C50FA}" sibTransId="{73189961-542E-6540-88EB-D2A4F25213E3}"/>
    <dgm:cxn modelId="{0B3AF8DE-4262-5D42-AA45-BF47C3E98A72}" type="presOf" srcId="{1595F892-ACD4-9040-B75A-1910124FCB90}" destId="{72ACBE96-5BE1-884C-8DE8-349D1C8563B3}" srcOrd="0" destOrd="0" presId="urn:microsoft.com/office/officeart/2005/8/layout/venn1"/>
    <dgm:cxn modelId="{30669E21-4C98-DA44-BA11-0C4D6FAE3A35}" srcId="{1595F892-ACD4-9040-B75A-1910124FCB90}" destId="{819EACE9-5968-DC42-9CC7-6DC417FDE46D}" srcOrd="0" destOrd="0" parTransId="{E6B2C51C-F038-CC42-B24E-1C281DA686C9}" sibTransId="{96908040-A44A-8342-9787-7D95308F2A1E}"/>
    <dgm:cxn modelId="{8A606AAF-3441-E041-9153-5CCC9DBD5123}" type="presParOf" srcId="{72ACBE96-5BE1-884C-8DE8-349D1C8563B3}" destId="{93C0766C-8A41-7F47-86AB-0F4AF2B9AB98}" srcOrd="0" destOrd="0" presId="urn:microsoft.com/office/officeart/2005/8/layout/venn1"/>
    <dgm:cxn modelId="{6FB44650-6618-914D-BCC8-C0B7CC4CE9B8}" type="presParOf" srcId="{72ACBE96-5BE1-884C-8DE8-349D1C8563B3}" destId="{C29F3331-1A36-8343-A62A-13F0A2DAFA72}" srcOrd="1" destOrd="0" presId="urn:microsoft.com/office/officeart/2005/8/layout/venn1"/>
    <dgm:cxn modelId="{14FDAFEF-1CDD-314A-A342-D860D1E76219}" type="presParOf" srcId="{72ACBE96-5BE1-884C-8DE8-349D1C8563B3}" destId="{9299425B-2126-B145-982B-0DA95DD7BB18}" srcOrd="2" destOrd="0" presId="urn:microsoft.com/office/officeart/2005/8/layout/venn1"/>
    <dgm:cxn modelId="{FDDB9973-2D05-4B4F-BDB9-CCF1E65F38A9}" type="presParOf" srcId="{72ACBE96-5BE1-884C-8DE8-349D1C8563B3}" destId="{004D8097-0467-7840-A54A-64D4BFED128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C58B83-65A7-3640-ACFD-0F1D23C9A95F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</dgm:pt>
    <dgm:pt modelId="{24A004E5-5AD2-E34D-B3AB-70F4082F8AFF}">
      <dgm:prSet phldrT="[Text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>
        <a:ln>
          <a:solidFill>
            <a:srgbClr val="000000"/>
          </a:solidFill>
        </a:ln>
      </dgm:spPr>
      <dgm:t>
        <a:bodyPr/>
        <a:lstStyle/>
        <a:p>
          <a:r>
            <a:rPr lang="en-US" sz="3600" dirty="0" err="1" smtClean="0">
              <a:ln>
                <a:solidFill>
                  <a:schemeClr val="tx1"/>
                </a:solidFill>
              </a:ln>
            </a:rPr>
            <a:t>Poli</a:t>
          </a:r>
          <a:endParaRPr lang="en-US" sz="3600" dirty="0">
            <a:ln>
              <a:solidFill>
                <a:schemeClr val="tx1"/>
              </a:solidFill>
            </a:ln>
          </a:endParaRPr>
        </a:p>
      </dgm:t>
    </dgm:pt>
    <dgm:pt modelId="{E7DE3C5F-D5DE-5C4F-8FB9-368B3E12AC45}" type="parTrans" cxnId="{4386EB58-3885-114E-A803-F0C8A142970D}">
      <dgm:prSet/>
      <dgm:spPr/>
      <dgm:t>
        <a:bodyPr/>
        <a:lstStyle/>
        <a:p>
          <a:endParaRPr lang="en-US"/>
        </a:p>
      </dgm:t>
    </dgm:pt>
    <dgm:pt modelId="{1279EF5C-B78C-8D46-9EE4-B4AE54E1977B}" type="sibTrans" cxnId="{4386EB58-3885-114E-A803-F0C8A142970D}">
      <dgm:prSet/>
      <dgm:spPr/>
      <dgm:t>
        <a:bodyPr/>
        <a:lstStyle/>
        <a:p>
          <a:endParaRPr lang="en-US"/>
        </a:p>
      </dgm:t>
    </dgm:pt>
    <dgm:pt modelId="{AB96F099-B7F7-6B4A-B142-3D6ACF403A4C}">
      <dgm:prSet phldrT="[Text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3600" dirty="0" smtClean="0"/>
            <a:t>Prof</a:t>
          </a:r>
          <a:endParaRPr lang="en-US" sz="3600" dirty="0"/>
        </a:p>
      </dgm:t>
    </dgm:pt>
    <dgm:pt modelId="{169966C8-2F58-E846-BF3F-A3D814A82B46}" type="parTrans" cxnId="{00F89A27-D836-DA42-A5D1-75908F09E2CE}">
      <dgm:prSet/>
      <dgm:spPr/>
      <dgm:t>
        <a:bodyPr/>
        <a:lstStyle/>
        <a:p>
          <a:endParaRPr lang="en-US"/>
        </a:p>
      </dgm:t>
    </dgm:pt>
    <dgm:pt modelId="{1E7DB106-91AA-5D4F-89C0-405765D29CC4}" type="sibTrans" cxnId="{00F89A27-D836-DA42-A5D1-75908F09E2CE}">
      <dgm:prSet/>
      <dgm:spPr/>
      <dgm:t>
        <a:bodyPr/>
        <a:lstStyle/>
        <a:p>
          <a:endParaRPr lang="en-US"/>
        </a:p>
      </dgm:t>
    </dgm:pt>
    <dgm:pt modelId="{CDE8D75A-F5F6-8F40-BF14-15DDDF987A31}">
      <dgm:prSet phldrT="[Text]" custT="1"/>
      <dgm:spPr>
        <a:ln>
          <a:solidFill>
            <a:srgbClr val="000000"/>
          </a:solidFill>
        </a:ln>
      </dgm:spPr>
      <dgm:t>
        <a:bodyPr/>
        <a:lstStyle/>
        <a:p>
          <a:r>
            <a:rPr lang="en-US" sz="3600" dirty="0" smtClean="0">
              <a:ln>
                <a:solidFill>
                  <a:schemeClr val="tx1"/>
                </a:solidFill>
              </a:ln>
            </a:rPr>
            <a:t>Med</a:t>
          </a:r>
          <a:endParaRPr lang="en-US" sz="3600" dirty="0">
            <a:ln>
              <a:solidFill>
                <a:schemeClr val="tx1"/>
              </a:solidFill>
            </a:ln>
          </a:endParaRPr>
        </a:p>
      </dgm:t>
    </dgm:pt>
    <dgm:pt modelId="{6399B329-7D1B-DB4D-9222-56148D3FFBB5}" type="parTrans" cxnId="{15518AF0-EA5B-394B-8BEC-FEE15E1EA009}">
      <dgm:prSet/>
      <dgm:spPr/>
      <dgm:t>
        <a:bodyPr/>
        <a:lstStyle/>
        <a:p>
          <a:endParaRPr lang="en-US"/>
        </a:p>
      </dgm:t>
    </dgm:pt>
    <dgm:pt modelId="{1BD811C7-34EA-8042-8A4C-FD9EEEE0B0EF}" type="sibTrans" cxnId="{15518AF0-EA5B-394B-8BEC-FEE15E1EA009}">
      <dgm:prSet/>
      <dgm:spPr/>
      <dgm:t>
        <a:bodyPr/>
        <a:lstStyle/>
        <a:p>
          <a:endParaRPr lang="en-US"/>
        </a:p>
      </dgm:t>
    </dgm:pt>
    <dgm:pt modelId="{3AB35DD7-F652-1143-AEC2-AEA41865D41F}" type="pres">
      <dgm:prSet presAssocID="{76C58B83-65A7-3640-ACFD-0F1D23C9A95F}" presName="compositeShape" presStyleCnt="0">
        <dgm:presLayoutVars>
          <dgm:chMax val="7"/>
          <dgm:dir/>
          <dgm:resizeHandles val="exact"/>
        </dgm:presLayoutVars>
      </dgm:prSet>
      <dgm:spPr/>
    </dgm:pt>
    <dgm:pt modelId="{1A51906E-7EF1-EC46-9747-23FF84685777}" type="pres">
      <dgm:prSet presAssocID="{24A004E5-5AD2-E34D-B3AB-70F4082F8AFF}" presName="circ1" presStyleLbl="vennNode1" presStyleIdx="0" presStyleCnt="3" custLinFactNeighborY="23160"/>
      <dgm:spPr/>
      <dgm:t>
        <a:bodyPr/>
        <a:lstStyle/>
        <a:p>
          <a:endParaRPr lang="en-US"/>
        </a:p>
      </dgm:t>
    </dgm:pt>
    <dgm:pt modelId="{C0D8823C-5768-0342-BFBF-AB942D892668}" type="pres">
      <dgm:prSet presAssocID="{24A004E5-5AD2-E34D-B3AB-70F4082F8AF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86EDE-29E7-8D4B-9592-1FD3BB95FF92}" type="pres">
      <dgm:prSet presAssocID="{AB96F099-B7F7-6B4A-B142-3D6ACF403A4C}" presName="circ2" presStyleLbl="vennNode1" presStyleIdx="1" presStyleCnt="3" custLinFactNeighborX="38269" custLinFactNeighborY="-39558"/>
      <dgm:spPr/>
      <dgm:t>
        <a:bodyPr/>
        <a:lstStyle/>
        <a:p>
          <a:endParaRPr lang="en-US"/>
        </a:p>
      </dgm:t>
    </dgm:pt>
    <dgm:pt modelId="{7FEAA5BC-7DE7-BD45-A173-76F7209718A8}" type="pres">
      <dgm:prSet presAssocID="{AB96F099-B7F7-6B4A-B142-3D6ACF403A4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DD58C5-4E79-104D-AEAB-D21186277662}" type="pres">
      <dgm:prSet presAssocID="{CDE8D75A-F5F6-8F40-BF14-15DDDF987A31}" presName="circ3" presStyleLbl="vennNode1" presStyleIdx="2" presStyleCnt="3" custLinFactNeighborX="-34097" custLinFactNeighborY="-39935"/>
      <dgm:spPr/>
      <dgm:t>
        <a:bodyPr/>
        <a:lstStyle/>
        <a:p>
          <a:endParaRPr lang="en-US"/>
        </a:p>
      </dgm:t>
    </dgm:pt>
    <dgm:pt modelId="{9306BBFF-E528-A04D-BE80-4BD4A51B75AE}" type="pres">
      <dgm:prSet presAssocID="{CDE8D75A-F5F6-8F40-BF14-15DDDF987A3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216C98-412B-1140-882A-7A52C05275E7}" type="presOf" srcId="{76C58B83-65A7-3640-ACFD-0F1D23C9A95F}" destId="{3AB35DD7-F652-1143-AEC2-AEA41865D41F}" srcOrd="0" destOrd="0" presId="urn:microsoft.com/office/officeart/2005/8/layout/venn1"/>
    <dgm:cxn modelId="{4386EB58-3885-114E-A803-F0C8A142970D}" srcId="{76C58B83-65A7-3640-ACFD-0F1D23C9A95F}" destId="{24A004E5-5AD2-E34D-B3AB-70F4082F8AFF}" srcOrd="0" destOrd="0" parTransId="{E7DE3C5F-D5DE-5C4F-8FB9-368B3E12AC45}" sibTransId="{1279EF5C-B78C-8D46-9EE4-B4AE54E1977B}"/>
    <dgm:cxn modelId="{BEC35533-CF66-6B46-8977-869B7D167C42}" type="presOf" srcId="{24A004E5-5AD2-E34D-B3AB-70F4082F8AFF}" destId="{1A51906E-7EF1-EC46-9747-23FF84685777}" srcOrd="0" destOrd="0" presId="urn:microsoft.com/office/officeart/2005/8/layout/venn1"/>
    <dgm:cxn modelId="{14F3EA2B-233D-5C41-9776-942326CBE0C2}" type="presOf" srcId="{24A004E5-5AD2-E34D-B3AB-70F4082F8AFF}" destId="{C0D8823C-5768-0342-BFBF-AB942D892668}" srcOrd="1" destOrd="0" presId="urn:microsoft.com/office/officeart/2005/8/layout/venn1"/>
    <dgm:cxn modelId="{5BBECBE4-F180-DB49-BA9C-602DF50B7337}" type="presOf" srcId="{AB96F099-B7F7-6B4A-B142-3D6ACF403A4C}" destId="{B0A86EDE-29E7-8D4B-9592-1FD3BB95FF92}" srcOrd="0" destOrd="0" presId="urn:microsoft.com/office/officeart/2005/8/layout/venn1"/>
    <dgm:cxn modelId="{B4172DF1-1136-E849-AA10-C9897E9A6E42}" type="presOf" srcId="{CDE8D75A-F5F6-8F40-BF14-15DDDF987A31}" destId="{BFDD58C5-4E79-104D-AEAB-D21186277662}" srcOrd="0" destOrd="0" presId="urn:microsoft.com/office/officeart/2005/8/layout/venn1"/>
    <dgm:cxn modelId="{32F7D104-72CF-E247-A49C-EBCBF07BCDD7}" type="presOf" srcId="{AB96F099-B7F7-6B4A-B142-3D6ACF403A4C}" destId="{7FEAA5BC-7DE7-BD45-A173-76F7209718A8}" srcOrd="1" destOrd="0" presId="urn:microsoft.com/office/officeart/2005/8/layout/venn1"/>
    <dgm:cxn modelId="{00F89A27-D836-DA42-A5D1-75908F09E2CE}" srcId="{76C58B83-65A7-3640-ACFD-0F1D23C9A95F}" destId="{AB96F099-B7F7-6B4A-B142-3D6ACF403A4C}" srcOrd="1" destOrd="0" parTransId="{169966C8-2F58-E846-BF3F-A3D814A82B46}" sibTransId="{1E7DB106-91AA-5D4F-89C0-405765D29CC4}"/>
    <dgm:cxn modelId="{15518AF0-EA5B-394B-8BEC-FEE15E1EA009}" srcId="{76C58B83-65A7-3640-ACFD-0F1D23C9A95F}" destId="{CDE8D75A-F5F6-8F40-BF14-15DDDF987A31}" srcOrd="2" destOrd="0" parTransId="{6399B329-7D1B-DB4D-9222-56148D3FFBB5}" sibTransId="{1BD811C7-34EA-8042-8A4C-FD9EEEE0B0EF}"/>
    <dgm:cxn modelId="{EED8B87E-4CF8-7445-8F3B-A778CCEF7771}" type="presOf" srcId="{CDE8D75A-F5F6-8F40-BF14-15DDDF987A31}" destId="{9306BBFF-E528-A04D-BE80-4BD4A51B75AE}" srcOrd="1" destOrd="0" presId="urn:microsoft.com/office/officeart/2005/8/layout/venn1"/>
    <dgm:cxn modelId="{48A43B65-3C02-7C42-BDF9-F16479774B45}" type="presParOf" srcId="{3AB35DD7-F652-1143-AEC2-AEA41865D41F}" destId="{1A51906E-7EF1-EC46-9747-23FF84685777}" srcOrd="0" destOrd="0" presId="urn:microsoft.com/office/officeart/2005/8/layout/venn1"/>
    <dgm:cxn modelId="{5B875848-F711-B74B-979A-9BAAB0EA66D9}" type="presParOf" srcId="{3AB35DD7-F652-1143-AEC2-AEA41865D41F}" destId="{C0D8823C-5768-0342-BFBF-AB942D892668}" srcOrd="1" destOrd="0" presId="urn:microsoft.com/office/officeart/2005/8/layout/venn1"/>
    <dgm:cxn modelId="{96883E47-78BD-954E-B0D1-710CDD6F3D1A}" type="presParOf" srcId="{3AB35DD7-F652-1143-AEC2-AEA41865D41F}" destId="{B0A86EDE-29E7-8D4B-9592-1FD3BB95FF92}" srcOrd="2" destOrd="0" presId="urn:microsoft.com/office/officeart/2005/8/layout/venn1"/>
    <dgm:cxn modelId="{20A65466-AA64-4948-B0A8-C63225BBDB01}" type="presParOf" srcId="{3AB35DD7-F652-1143-AEC2-AEA41865D41F}" destId="{7FEAA5BC-7DE7-BD45-A173-76F7209718A8}" srcOrd="3" destOrd="0" presId="urn:microsoft.com/office/officeart/2005/8/layout/venn1"/>
    <dgm:cxn modelId="{67BE585D-2B02-194B-BF0D-E2FC454171E5}" type="presParOf" srcId="{3AB35DD7-F652-1143-AEC2-AEA41865D41F}" destId="{BFDD58C5-4E79-104D-AEAB-D21186277662}" srcOrd="4" destOrd="0" presId="urn:microsoft.com/office/officeart/2005/8/layout/venn1"/>
    <dgm:cxn modelId="{42A79BA8-88FF-1B45-80E0-9EA1B6746981}" type="presParOf" srcId="{3AB35DD7-F652-1143-AEC2-AEA41865D41F}" destId="{9306BBFF-E528-A04D-BE80-4BD4A51B75A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1B7F1A1-1791-4143-8CC8-27C47895D6BE}" type="doc">
      <dgm:prSet loTypeId="urn:microsoft.com/office/officeart/2009/3/layout/OpposingIdea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5E4E02-1E01-1147-946A-F1B112463AA7}">
      <dgm:prSet phldrT="[Text]" custT="1"/>
      <dgm:spPr/>
      <dgm:t>
        <a:bodyPr/>
        <a:lstStyle/>
        <a:p>
          <a:r>
            <a:rPr lang="en-US" sz="2400" dirty="0" smtClean="0"/>
            <a:t>Particular                 </a:t>
          </a:r>
          <a:r>
            <a:rPr lang="en-US" sz="2400" dirty="0" err="1" smtClean="0">
              <a:sym typeface="Wingdings"/>
            </a:rPr>
            <a:t>Geral</a:t>
          </a:r>
          <a:endParaRPr lang="en-US" sz="2400" dirty="0"/>
        </a:p>
      </dgm:t>
    </dgm:pt>
    <dgm:pt modelId="{3F8CCE67-C79A-634F-83EF-E405433C7F3E}" type="parTrans" cxnId="{968303CE-5C25-A845-BBC7-22E749A6B473}">
      <dgm:prSet/>
      <dgm:spPr/>
      <dgm:t>
        <a:bodyPr/>
        <a:lstStyle/>
        <a:p>
          <a:endParaRPr lang="en-US"/>
        </a:p>
      </dgm:t>
    </dgm:pt>
    <dgm:pt modelId="{633F3071-1675-CB48-A6C6-D5D0093D9848}" type="sibTrans" cxnId="{968303CE-5C25-A845-BBC7-22E749A6B473}">
      <dgm:prSet/>
      <dgm:spPr/>
      <dgm:t>
        <a:bodyPr/>
        <a:lstStyle/>
        <a:p>
          <a:endParaRPr lang="en-US"/>
        </a:p>
      </dgm:t>
    </dgm:pt>
    <dgm:pt modelId="{B90B49F0-9DA8-A44E-ADDA-12E1962D1189}">
      <dgm:prSet phldrT="[Text]" custT="1"/>
      <dgm:spPr/>
      <dgm:t>
        <a:bodyPr/>
        <a:lstStyle/>
        <a:p>
          <a:pPr algn="ctr"/>
          <a:r>
            <a:rPr lang="en-US" sz="4400" b="1" dirty="0" smtClean="0"/>
            <a:t>INDUÇÃO</a:t>
          </a:r>
        </a:p>
        <a:p>
          <a:pPr algn="l"/>
          <a:r>
            <a:rPr lang="en-US" sz="2400" dirty="0" smtClean="0"/>
            <a:t>* </a:t>
          </a:r>
          <a:r>
            <a:rPr lang="pt-BR" sz="2400" noProof="0" dirty="0" smtClean="0"/>
            <a:t>Sua conclusão vai além do que está contido nas premissas;</a:t>
          </a:r>
        </a:p>
        <a:p>
          <a:pPr algn="l"/>
          <a:r>
            <a:rPr lang="pt-BR" sz="2400" noProof="0" dirty="0" smtClean="0"/>
            <a:t>* Raciocínio ampliativo (acrescenta-se algo de inteiramente novo ao que já se sabia);</a:t>
          </a:r>
        </a:p>
        <a:p>
          <a:pPr algn="l"/>
          <a:r>
            <a:rPr lang="pt-BR" sz="2400" noProof="0" dirty="0" smtClean="0"/>
            <a:t>* Conclusão provável (provavelmente verdadeira).</a:t>
          </a:r>
        </a:p>
        <a:p>
          <a:pPr algn="ctr"/>
          <a:endParaRPr lang="en-US" sz="4400" dirty="0" smtClean="0"/>
        </a:p>
      </dgm:t>
    </dgm:pt>
    <dgm:pt modelId="{A22DAEDC-AE2A-2144-A59A-EE43970E20A5}" type="parTrans" cxnId="{97FC4BF0-ABB8-EE48-90D3-E12F91149467}">
      <dgm:prSet/>
      <dgm:spPr/>
      <dgm:t>
        <a:bodyPr/>
        <a:lstStyle/>
        <a:p>
          <a:endParaRPr lang="en-US"/>
        </a:p>
      </dgm:t>
    </dgm:pt>
    <dgm:pt modelId="{700D0794-A903-7741-8DF2-93C0B0888773}" type="sibTrans" cxnId="{97FC4BF0-ABB8-EE48-90D3-E12F91149467}">
      <dgm:prSet/>
      <dgm:spPr/>
      <dgm:t>
        <a:bodyPr/>
        <a:lstStyle/>
        <a:p>
          <a:endParaRPr lang="en-US"/>
        </a:p>
      </dgm:t>
    </dgm:pt>
    <dgm:pt modelId="{AE13342C-2BA3-B84A-B1DE-BDC6D0361B2A}">
      <dgm:prSet phldrT="[Text]"/>
      <dgm:spPr/>
      <dgm:t>
        <a:bodyPr/>
        <a:lstStyle/>
        <a:p>
          <a:r>
            <a:rPr lang="en-US" dirty="0" err="1" smtClean="0"/>
            <a:t>Geral</a:t>
          </a:r>
          <a:r>
            <a:rPr lang="en-US" dirty="0" smtClean="0"/>
            <a:t>                    Particular</a:t>
          </a:r>
          <a:endParaRPr lang="en-US" dirty="0"/>
        </a:p>
      </dgm:t>
    </dgm:pt>
    <dgm:pt modelId="{6A8915E0-8A1D-7143-AE7D-C71707D7AEB1}" type="parTrans" cxnId="{2346F479-4344-D748-96EF-9CEAABB0AAF2}">
      <dgm:prSet/>
      <dgm:spPr/>
      <dgm:t>
        <a:bodyPr/>
        <a:lstStyle/>
        <a:p>
          <a:endParaRPr lang="en-US"/>
        </a:p>
      </dgm:t>
    </dgm:pt>
    <dgm:pt modelId="{E33D5F0C-4ED6-3440-9FFA-72DC5B800328}" type="sibTrans" cxnId="{2346F479-4344-D748-96EF-9CEAABB0AAF2}">
      <dgm:prSet/>
      <dgm:spPr/>
      <dgm:t>
        <a:bodyPr/>
        <a:lstStyle/>
        <a:p>
          <a:endParaRPr lang="en-US"/>
        </a:p>
      </dgm:t>
    </dgm:pt>
    <dgm:pt modelId="{4EA91E90-0932-AA4E-8AA5-54F61B22C29D}">
      <dgm:prSet phldrT="[Text]" custT="1"/>
      <dgm:spPr/>
      <dgm:t>
        <a:bodyPr/>
        <a:lstStyle/>
        <a:p>
          <a:r>
            <a:rPr lang="en-US" sz="4400" b="1" dirty="0" smtClean="0"/>
            <a:t>DEDUÇÃO</a:t>
          </a:r>
        </a:p>
        <a:p>
          <a:r>
            <a:rPr lang="pt-BR" sz="2400" b="0" noProof="0" dirty="0" smtClean="0"/>
            <a:t>* Sua conclusão é                               “extraída” das premissas;                         </a:t>
          </a:r>
        </a:p>
        <a:p>
          <a:r>
            <a:rPr lang="pt-BR" sz="2400" b="0" noProof="0" dirty="0" smtClean="0"/>
            <a:t>*Raciocínio não-ampliativo (explicita-se algo que estava contido no que já se sabia);</a:t>
          </a:r>
        </a:p>
        <a:p>
          <a:r>
            <a:rPr lang="pt-BR" sz="2400" b="0" noProof="0" dirty="0" smtClean="0"/>
            <a:t>*Conclusão garantida, necessária (é provada pelas premissas).</a:t>
          </a:r>
        </a:p>
        <a:p>
          <a:endParaRPr lang="en-US" sz="2400" b="0" dirty="0"/>
        </a:p>
      </dgm:t>
    </dgm:pt>
    <dgm:pt modelId="{CAE4BEFF-090F-9346-B680-D984AA47BDAA}" type="parTrans" cxnId="{F54E98B2-F233-6241-8C75-07767141AACE}">
      <dgm:prSet/>
      <dgm:spPr/>
      <dgm:t>
        <a:bodyPr/>
        <a:lstStyle/>
        <a:p>
          <a:endParaRPr lang="en-US"/>
        </a:p>
      </dgm:t>
    </dgm:pt>
    <dgm:pt modelId="{EC933B14-3E15-1643-B648-946F6C76A138}" type="sibTrans" cxnId="{F54E98B2-F233-6241-8C75-07767141AACE}">
      <dgm:prSet/>
      <dgm:spPr/>
      <dgm:t>
        <a:bodyPr/>
        <a:lstStyle/>
        <a:p>
          <a:endParaRPr lang="en-US"/>
        </a:p>
      </dgm:t>
    </dgm:pt>
    <dgm:pt modelId="{CCC4158C-CE17-C243-A096-322E13DFE804}">
      <dgm:prSet phldrT="[Text]"/>
      <dgm:spPr/>
    </dgm:pt>
    <dgm:pt modelId="{ADF6F82B-401A-3548-9113-75B061DB1F7E}" type="parTrans" cxnId="{7F2904DE-9CC2-ED42-8353-28126B128803}">
      <dgm:prSet/>
      <dgm:spPr/>
      <dgm:t>
        <a:bodyPr/>
        <a:lstStyle/>
        <a:p>
          <a:endParaRPr lang="en-US"/>
        </a:p>
      </dgm:t>
    </dgm:pt>
    <dgm:pt modelId="{80862BFF-0E34-0E48-B375-BD17CB18DAD7}" type="sibTrans" cxnId="{7F2904DE-9CC2-ED42-8353-28126B128803}">
      <dgm:prSet/>
      <dgm:spPr/>
      <dgm:t>
        <a:bodyPr/>
        <a:lstStyle/>
        <a:p>
          <a:endParaRPr lang="en-US"/>
        </a:p>
      </dgm:t>
    </dgm:pt>
    <dgm:pt modelId="{2DFF15FB-35BF-5E48-9E47-14F10F8B9EE3}" type="pres">
      <dgm:prSet presAssocID="{61B7F1A1-1791-4143-8CC8-27C47895D6BE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653C44-B72A-D745-9A3A-43C7D28CE8BE}" type="pres">
      <dgm:prSet presAssocID="{61B7F1A1-1791-4143-8CC8-27C47895D6BE}" presName="Background" presStyleLbl="node1" presStyleIdx="0" presStyleCnt="1" custScaleX="103239" custScaleY="151515" custLinFactNeighborX="-1356"/>
      <dgm:spPr/>
    </dgm:pt>
    <dgm:pt modelId="{10C51E90-906D-D443-B7EA-556FF8145CF7}" type="pres">
      <dgm:prSet presAssocID="{61B7F1A1-1791-4143-8CC8-27C47895D6BE}" presName="Divider" presStyleLbl="callout" presStyleIdx="0" presStyleCnt="1"/>
      <dgm:spPr/>
    </dgm:pt>
    <dgm:pt modelId="{0A4EB669-336D-124E-908B-A7D7BB4EA14E}" type="pres">
      <dgm:prSet presAssocID="{61B7F1A1-1791-4143-8CC8-27C47895D6BE}" presName="ChildText1" presStyleLbl="revTx" presStyleIdx="0" presStyleCnt="0" custScaleX="127553" custScaleY="1843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876A5A-0F42-DD46-8BFE-F6D33ADCD7E3}" type="pres">
      <dgm:prSet presAssocID="{61B7F1A1-1791-4143-8CC8-27C47895D6BE}" presName="ChildText2" presStyleLbl="revTx" presStyleIdx="0" presStyleCnt="0" custScaleX="122973" custScaleY="1843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544A78-05A7-F641-9392-E803070BC405}" type="pres">
      <dgm:prSet presAssocID="{61B7F1A1-1791-4143-8CC8-27C47895D6BE}" presName="ParentText1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4341D60-1A48-D249-84F0-A33697474560}" type="pres">
      <dgm:prSet presAssocID="{61B7F1A1-1791-4143-8CC8-27C47895D6BE}" presName="ParentShape1" presStyleLbl="alignImgPlace1" presStyleIdx="0" presStyleCnt="2" custLinFactNeighborX="-8144">
        <dgm:presLayoutVars/>
      </dgm:prSet>
      <dgm:spPr/>
      <dgm:t>
        <a:bodyPr/>
        <a:lstStyle/>
        <a:p>
          <a:endParaRPr lang="en-US"/>
        </a:p>
      </dgm:t>
    </dgm:pt>
    <dgm:pt modelId="{D534FC4E-4457-DC47-AE3E-980CCA2F7168}" type="pres">
      <dgm:prSet presAssocID="{61B7F1A1-1791-4143-8CC8-27C47895D6BE}" presName="ParentText2" presStyleLbl="revTx" presStyleIdx="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876DD7AE-46CE-4B4D-99DD-EEC9EB61E92F}" type="pres">
      <dgm:prSet presAssocID="{61B7F1A1-1791-4143-8CC8-27C47895D6BE}" presName="ParentShape2" presStyleLbl="alignImgPlace1" presStyleIdx="1" presStyleCnt="2">
        <dgm:presLayoutVars/>
      </dgm:prSet>
      <dgm:spPr/>
      <dgm:t>
        <a:bodyPr/>
        <a:lstStyle/>
        <a:p>
          <a:endParaRPr lang="en-US"/>
        </a:p>
      </dgm:t>
    </dgm:pt>
  </dgm:ptLst>
  <dgm:cxnLst>
    <dgm:cxn modelId="{A85F553B-1898-9744-9D9E-E3D053B16471}" type="presOf" srcId="{61B7F1A1-1791-4143-8CC8-27C47895D6BE}" destId="{2DFF15FB-35BF-5E48-9E47-14F10F8B9EE3}" srcOrd="0" destOrd="0" presId="urn:microsoft.com/office/officeart/2009/3/layout/OpposingIdeas"/>
    <dgm:cxn modelId="{1D1B7BCC-17C0-0C40-B5E8-4DDC6BF486DB}" type="presOf" srcId="{AE13342C-2BA3-B84A-B1DE-BDC6D0361B2A}" destId="{876DD7AE-46CE-4B4D-99DD-EEC9EB61E92F}" srcOrd="1" destOrd="0" presId="urn:microsoft.com/office/officeart/2009/3/layout/OpposingIdeas"/>
    <dgm:cxn modelId="{7F2904DE-9CC2-ED42-8353-28126B128803}" srcId="{61B7F1A1-1791-4143-8CC8-27C47895D6BE}" destId="{CCC4158C-CE17-C243-A096-322E13DFE804}" srcOrd="2" destOrd="0" parTransId="{ADF6F82B-401A-3548-9113-75B061DB1F7E}" sibTransId="{80862BFF-0E34-0E48-B375-BD17CB18DAD7}"/>
    <dgm:cxn modelId="{97FC4BF0-ABB8-EE48-90D3-E12F91149467}" srcId="{155E4E02-1E01-1147-946A-F1B112463AA7}" destId="{B90B49F0-9DA8-A44E-ADDA-12E1962D1189}" srcOrd="0" destOrd="0" parTransId="{A22DAEDC-AE2A-2144-A59A-EE43970E20A5}" sibTransId="{700D0794-A903-7741-8DF2-93C0B0888773}"/>
    <dgm:cxn modelId="{2346F479-4344-D748-96EF-9CEAABB0AAF2}" srcId="{61B7F1A1-1791-4143-8CC8-27C47895D6BE}" destId="{AE13342C-2BA3-B84A-B1DE-BDC6D0361B2A}" srcOrd="1" destOrd="0" parTransId="{6A8915E0-8A1D-7143-AE7D-C71707D7AEB1}" sibTransId="{E33D5F0C-4ED6-3440-9FFA-72DC5B800328}"/>
    <dgm:cxn modelId="{1F6A75D3-2A38-3841-9994-427D7FE429B6}" type="presOf" srcId="{B90B49F0-9DA8-A44E-ADDA-12E1962D1189}" destId="{0A4EB669-336D-124E-908B-A7D7BB4EA14E}" srcOrd="0" destOrd="0" presId="urn:microsoft.com/office/officeart/2009/3/layout/OpposingIdeas"/>
    <dgm:cxn modelId="{9AE601FE-3677-1D48-A341-D47E8F9360C8}" type="presOf" srcId="{155E4E02-1E01-1147-946A-F1B112463AA7}" destId="{A5544A78-05A7-F641-9392-E803070BC405}" srcOrd="0" destOrd="0" presId="urn:microsoft.com/office/officeart/2009/3/layout/OpposingIdeas"/>
    <dgm:cxn modelId="{F54E98B2-F233-6241-8C75-07767141AACE}" srcId="{AE13342C-2BA3-B84A-B1DE-BDC6D0361B2A}" destId="{4EA91E90-0932-AA4E-8AA5-54F61B22C29D}" srcOrd="0" destOrd="0" parTransId="{CAE4BEFF-090F-9346-B680-D984AA47BDAA}" sibTransId="{EC933B14-3E15-1643-B648-946F6C76A138}"/>
    <dgm:cxn modelId="{BAB4FB0C-C11C-B04F-BE2A-09DEFE0A750D}" type="presOf" srcId="{4EA91E90-0932-AA4E-8AA5-54F61B22C29D}" destId="{42876A5A-0F42-DD46-8BFE-F6D33ADCD7E3}" srcOrd="0" destOrd="0" presId="urn:microsoft.com/office/officeart/2009/3/layout/OpposingIdeas"/>
    <dgm:cxn modelId="{DC219AFD-9393-CC4A-AF26-F63DAC2DAB6C}" type="presOf" srcId="{AE13342C-2BA3-B84A-B1DE-BDC6D0361B2A}" destId="{D534FC4E-4457-DC47-AE3E-980CCA2F7168}" srcOrd="0" destOrd="0" presId="urn:microsoft.com/office/officeart/2009/3/layout/OpposingIdeas"/>
    <dgm:cxn modelId="{B1610630-6B5A-A647-AB85-C1BF61DB5FA4}" type="presOf" srcId="{155E4E02-1E01-1147-946A-F1B112463AA7}" destId="{84341D60-1A48-D249-84F0-A33697474560}" srcOrd="1" destOrd="0" presId="urn:microsoft.com/office/officeart/2009/3/layout/OpposingIdeas"/>
    <dgm:cxn modelId="{968303CE-5C25-A845-BBC7-22E749A6B473}" srcId="{61B7F1A1-1791-4143-8CC8-27C47895D6BE}" destId="{155E4E02-1E01-1147-946A-F1B112463AA7}" srcOrd="0" destOrd="0" parTransId="{3F8CCE67-C79A-634F-83EF-E405433C7F3E}" sibTransId="{633F3071-1675-CB48-A6C6-D5D0093D9848}"/>
    <dgm:cxn modelId="{09F45C22-A842-1841-BF2A-F802B101209F}" type="presParOf" srcId="{2DFF15FB-35BF-5E48-9E47-14F10F8B9EE3}" destId="{30653C44-B72A-D745-9A3A-43C7D28CE8BE}" srcOrd="0" destOrd="0" presId="urn:microsoft.com/office/officeart/2009/3/layout/OpposingIdeas"/>
    <dgm:cxn modelId="{360874AA-2EF2-B841-94B3-DA3845BB7776}" type="presParOf" srcId="{2DFF15FB-35BF-5E48-9E47-14F10F8B9EE3}" destId="{10C51E90-906D-D443-B7EA-556FF8145CF7}" srcOrd="1" destOrd="0" presId="urn:microsoft.com/office/officeart/2009/3/layout/OpposingIdeas"/>
    <dgm:cxn modelId="{3C8B5564-2043-C04A-8439-50FDF52B085C}" type="presParOf" srcId="{2DFF15FB-35BF-5E48-9E47-14F10F8B9EE3}" destId="{0A4EB669-336D-124E-908B-A7D7BB4EA14E}" srcOrd="2" destOrd="0" presId="urn:microsoft.com/office/officeart/2009/3/layout/OpposingIdeas"/>
    <dgm:cxn modelId="{257D4F69-5CF7-0844-B4D7-096BB7315A36}" type="presParOf" srcId="{2DFF15FB-35BF-5E48-9E47-14F10F8B9EE3}" destId="{42876A5A-0F42-DD46-8BFE-F6D33ADCD7E3}" srcOrd="3" destOrd="0" presId="urn:microsoft.com/office/officeart/2009/3/layout/OpposingIdeas"/>
    <dgm:cxn modelId="{2F8BECCB-DEDF-674E-B9DE-5953A43C6497}" type="presParOf" srcId="{2DFF15FB-35BF-5E48-9E47-14F10F8B9EE3}" destId="{A5544A78-05A7-F641-9392-E803070BC405}" srcOrd="4" destOrd="0" presId="urn:microsoft.com/office/officeart/2009/3/layout/OpposingIdeas"/>
    <dgm:cxn modelId="{10DCAAAA-C376-DC4B-915D-695073F395C5}" type="presParOf" srcId="{2DFF15FB-35BF-5E48-9E47-14F10F8B9EE3}" destId="{84341D60-1A48-D249-84F0-A33697474560}" srcOrd="5" destOrd="0" presId="urn:microsoft.com/office/officeart/2009/3/layout/OpposingIdeas"/>
    <dgm:cxn modelId="{3C1DB36D-8F48-F44F-8502-4BA4F72C4CB0}" type="presParOf" srcId="{2DFF15FB-35BF-5E48-9E47-14F10F8B9EE3}" destId="{D534FC4E-4457-DC47-AE3E-980CCA2F7168}" srcOrd="6" destOrd="0" presId="urn:microsoft.com/office/officeart/2009/3/layout/OpposingIdeas"/>
    <dgm:cxn modelId="{6515BFF2-4B54-A949-B413-BA40132F0964}" type="presParOf" srcId="{2DFF15FB-35BF-5E48-9E47-14F10F8B9EE3}" destId="{876DD7AE-46CE-4B4D-99DD-EEC9EB61E92F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9722C-65BC-E044-91AB-9F3119B424E3}">
      <dsp:nvSpPr>
        <dsp:cNvPr id="0" name=""/>
        <dsp:cNvSpPr/>
      </dsp:nvSpPr>
      <dsp:spPr>
        <a:xfrm>
          <a:off x="4853" y="396741"/>
          <a:ext cx="3784012" cy="202941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rgbClr val="0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PROPOSIÇÕES</a:t>
          </a:r>
          <a:endParaRPr lang="en-US" sz="4200" kern="1200" dirty="0"/>
        </a:p>
      </dsp:txBody>
      <dsp:txXfrm>
        <a:off x="64293" y="456181"/>
        <a:ext cx="3665132" cy="1910537"/>
      </dsp:txXfrm>
    </dsp:sp>
    <dsp:sp modelId="{03DEB306-6A8C-814D-9F91-4C6F59B75531}">
      <dsp:nvSpPr>
        <dsp:cNvPr id="0" name=""/>
        <dsp:cNvSpPr/>
      </dsp:nvSpPr>
      <dsp:spPr>
        <a:xfrm rot="5521494">
          <a:off x="1704526" y="2615944"/>
          <a:ext cx="292260" cy="20458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D7A6D87-1A82-FE4D-80AD-321052EC8992}">
      <dsp:nvSpPr>
        <dsp:cNvPr id="0" name=""/>
        <dsp:cNvSpPr/>
      </dsp:nvSpPr>
      <dsp:spPr>
        <a:xfrm>
          <a:off x="314888" y="3010315"/>
          <a:ext cx="3005138" cy="129389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00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Podem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ser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consideradas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verdadeiras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ou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falsas</a:t>
          </a:r>
          <a:r>
            <a:rPr lang="en-US" sz="2400" b="1" kern="1200" dirty="0" smtClean="0"/>
            <a:t>.</a:t>
          </a:r>
          <a:endParaRPr lang="en-US" sz="2400" b="1" kern="1200" dirty="0"/>
        </a:p>
      </dsp:txBody>
      <dsp:txXfrm>
        <a:off x="352785" y="3048212"/>
        <a:ext cx="2929344" cy="1218097"/>
      </dsp:txXfrm>
    </dsp:sp>
    <dsp:sp modelId="{FDFB47D2-4410-6641-A085-453F449A7424}">
      <dsp:nvSpPr>
        <dsp:cNvPr id="0" name=""/>
        <dsp:cNvSpPr/>
      </dsp:nvSpPr>
      <dsp:spPr>
        <a:xfrm>
          <a:off x="4443539" y="396741"/>
          <a:ext cx="3781206" cy="196831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PERGUNTAS, ORDENS, EXCLAMAÇÕES</a:t>
          </a:r>
          <a:endParaRPr lang="en-US" sz="4200" kern="1200" dirty="0"/>
        </a:p>
      </dsp:txBody>
      <dsp:txXfrm>
        <a:off x="4501189" y="454391"/>
        <a:ext cx="3665906" cy="1853010"/>
      </dsp:txXfrm>
    </dsp:sp>
    <dsp:sp modelId="{D213F0D8-C586-F440-A8B1-8275128DA998}">
      <dsp:nvSpPr>
        <dsp:cNvPr id="0" name=""/>
        <dsp:cNvSpPr/>
      </dsp:nvSpPr>
      <dsp:spPr>
        <a:xfrm rot="5311226">
          <a:off x="6201342" y="2596319"/>
          <a:ext cx="333671" cy="204585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2059AE-195C-BE44-A95B-E9D10934D448}">
      <dsp:nvSpPr>
        <dsp:cNvPr id="0" name=""/>
        <dsp:cNvSpPr/>
      </dsp:nvSpPr>
      <dsp:spPr>
        <a:xfrm>
          <a:off x="4887829" y="3032172"/>
          <a:ext cx="3011778" cy="131051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rgbClr val="000000">
              <a:alpha val="90000"/>
            </a:srgb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Perguntas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podem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ser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respondidas</a:t>
          </a:r>
          <a:r>
            <a:rPr lang="en-US" sz="2400" b="1" kern="1200" dirty="0" smtClean="0"/>
            <a:t>, </a:t>
          </a:r>
          <a:r>
            <a:rPr lang="en-US" sz="2400" b="1" kern="1200" dirty="0" err="1" smtClean="0"/>
            <a:t>ordens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dadas</a:t>
          </a:r>
          <a:r>
            <a:rPr lang="en-US" sz="2400" b="1" kern="1200" dirty="0" smtClean="0"/>
            <a:t> e </a:t>
          </a:r>
          <a:r>
            <a:rPr lang="en-US" sz="2400" b="1" kern="1200" dirty="0" err="1" smtClean="0"/>
            <a:t>exclamações</a:t>
          </a:r>
          <a:r>
            <a:rPr lang="en-US" sz="2400" b="1" kern="1200" dirty="0" smtClean="0"/>
            <a:t> </a:t>
          </a:r>
          <a:r>
            <a:rPr lang="en-US" sz="2400" b="1" kern="1200" dirty="0" err="1" smtClean="0"/>
            <a:t>proferidas</a:t>
          </a:r>
          <a:r>
            <a:rPr lang="en-US" sz="2400" b="1" kern="1200" dirty="0" smtClean="0"/>
            <a:t>.</a:t>
          </a:r>
          <a:endParaRPr lang="en-US" sz="2400" b="1" kern="1200" dirty="0"/>
        </a:p>
      </dsp:txBody>
      <dsp:txXfrm>
        <a:off x="4926213" y="3070556"/>
        <a:ext cx="2935010" cy="12337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C22E71-DEAC-D34E-B16A-49C1AF3CC7D1}">
      <dsp:nvSpPr>
        <dsp:cNvPr id="0" name=""/>
        <dsp:cNvSpPr/>
      </dsp:nvSpPr>
      <dsp:spPr>
        <a:xfrm>
          <a:off x="6123176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233E62-E46A-164C-8442-3F28D12EDC55}">
      <dsp:nvSpPr>
        <dsp:cNvPr id="0" name=""/>
        <dsp:cNvSpPr/>
      </dsp:nvSpPr>
      <dsp:spPr>
        <a:xfrm>
          <a:off x="5071169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F94AD6-09F6-3F4C-B6BB-2EB9CA712D01}">
      <dsp:nvSpPr>
        <dsp:cNvPr id="0" name=""/>
        <dsp:cNvSpPr/>
      </dsp:nvSpPr>
      <dsp:spPr>
        <a:xfrm>
          <a:off x="4019507" y="1124901"/>
          <a:ext cx="2103668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2103668" y="341184"/>
              </a:lnTo>
              <a:lnTo>
                <a:pt x="2103668" y="50065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FEBBF-9DCF-1448-A4FE-EAFCF1153D61}">
      <dsp:nvSpPr>
        <dsp:cNvPr id="0" name=""/>
        <dsp:cNvSpPr/>
      </dsp:nvSpPr>
      <dsp:spPr>
        <a:xfrm>
          <a:off x="1915150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1184"/>
              </a:lnTo>
              <a:lnTo>
                <a:pt x="1052006" y="341184"/>
              </a:lnTo>
              <a:lnTo>
                <a:pt x="1052006" y="50065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A3E649-4118-FD40-AD05-66178F977558}">
      <dsp:nvSpPr>
        <dsp:cNvPr id="0" name=""/>
        <dsp:cNvSpPr/>
      </dsp:nvSpPr>
      <dsp:spPr>
        <a:xfrm>
          <a:off x="863143" y="2718691"/>
          <a:ext cx="1052006" cy="500659"/>
        </a:xfrm>
        <a:custGeom>
          <a:avLst/>
          <a:gdLst/>
          <a:ahLst/>
          <a:cxnLst/>
          <a:rect l="0" t="0" r="0" b="0"/>
          <a:pathLst>
            <a:path>
              <a:moveTo>
                <a:pt x="1052006" y="0"/>
              </a:moveTo>
              <a:lnTo>
                <a:pt x="1052006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064EEB-3614-AB47-B137-B517889FA29F}">
      <dsp:nvSpPr>
        <dsp:cNvPr id="0" name=""/>
        <dsp:cNvSpPr/>
      </dsp:nvSpPr>
      <dsp:spPr>
        <a:xfrm>
          <a:off x="1915150" y="1124901"/>
          <a:ext cx="2104357" cy="500659"/>
        </a:xfrm>
        <a:custGeom>
          <a:avLst/>
          <a:gdLst/>
          <a:ahLst/>
          <a:cxnLst/>
          <a:rect l="0" t="0" r="0" b="0"/>
          <a:pathLst>
            <a:path>
              <a:moveTo>
                <a:pt x="2104357" y="0"/>
              </a:moveTo>
              <a:lnTo>
                <a:pt x="2104357" y="341184"/>
              </a:lnTo>
              <a:lnTo>
                <a:pt x="0" y="341184"/>
              </a:lnTo>
              <a:lnTo>
                <a:pt x="0" y="500659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3B5C3-4DD5-1940-AAE4-DBDC0D1067AB}">
      <dsp:nvSpPr>
        <dsp:cNvPr id="0" name=""/>
        <dsp:cNvSpPr/>
      </dsp:nvSpPr>
      <dsp:spPr>
        <a:xfrm>
          <a:off x="979236" y="31771"/>
          <a:ext cx="6080542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0353F9-9A06-E143-88DE-15427466E92B}">
      <dsp:nvSpPr>
        <dsp:cNvPr id="0" name=""/>
        <dsp:cNvSpPr/>
      </dsp:nvSpPr>
      <dsp:spPr>
        <a:xfrm>
          <a:off x="1170510" y="213481"/>
          <a:ext cx="6080542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500" kern="1200" noProof="0" dirty="0" smtClean="0"/>
            <a:t> São classificadas a partir de:</a:t>
          </a:r>
          <a:endParaRPr lang="pt-BR" sz="2500" kern="1200" noProof="0" dirty="0"/>
        </a:p>
      </dsp:txBody>
      <dsp:txXfrm>
        <a:off x="1202527" y="245498"/>
        <a:ext cx="6016508" cy="1029096"/>
      </dsp:txXfrm>
    </dsp:sp>
    <dsp:sp modelId="{AE250F74-00BE-2540-B9F7-02A48B294E15}">
      <dsp:nvSpPr>
        <dsp:cNvPr id="0" name=""/>
        <dsp:cNvSpPr/>
      </dsp:nvSpPr>
      <dsp:spPr>
        <a:xfrm>
          <a:off x="839965" y="1625561"/>
          <a:ext cx="2150368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67A8A0-3E55-884D-99A3-C2866CD9A7B0}">
      <dsp:nvSpPr>
        <dsp:cNvPr id="0" name=""/>
        <dsp:cNvSpPr/>
      </dsp:nvSpPr>
      <dsp:spPr>
        <a:xfrm>
          <a:off x="1031239" y="1807271"/>
          <a:ext cx="2150368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Quantidade</a:t>
          </a:r>
          <a:endParaRPr lang="en-US" sz="2800" b="1" kern="1200" dirty="0"/>
        </a:p>
      </dsp:txBody>
      <dsp:txXfrm>
        <a:off x="1063256" y="1839288"/>
        <a:ext cx="2086334" cy="1029096"/>
      </dsp:txXfrm>
    </dsp:sp>
    <dsp:sp modelId="{A0E9243C-65B3-CE47-BF0C-0238BA958A2E}">
      <dsp:nvSpPr>
        <dsp:cNvPr id="0" name=""/>
        <dsp:cNvSpPr/>
      </dsp:nvSpPr>
      <dsp:spPr>
        <a:xfrm>
          <a:off x="2411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5ACD758-4A09-024E-981A-33AF289A13D5}">
      <dsp:nvSpPr>
        <dsp:cNvPr id="0" name=""/>
        <dsp:cNvSpPr/>
      </dsp:nvSpPr>
      <dsp:spPr>
        <a:xfrm>
          <a:off x="193684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Universal</a:t>
          </a:r>
        </a:p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(</a:t>
          </a:r>
          <a:r>
            <a:rPr lang="en-US" sz="2500" kern="1200" dirty="0" err="1" smtClean="0"/>
            <a:t>Geral</a:t>
          </a:r>
          <a:r>
            <a:rPr lang="en-US" sz="2500" kern="1200" dirty="0" smtClean="0"/>
            <a:t>)</a:t>
          </a:r>
          <a:endParaRPr lang="en-US" sz="2500" kern="1200" dirty="0"/>
        </a:p>
      </dsp:txBody>
      <dsp:txXfrm>
        <a:off x="225701" y="3433078"/>
        <a:ext cx="1657431" cy="1029096"/>
      </dsp:txXfrm>
    </dsp:sp>
    <dsp:sp modelId="{D357AB16-06F1-FB4B-BDFC-844B8E353E21}">
      <dsp:nvSpPr>
        <dsp:cNvPr id="0" name=""/>
        <dsp:cNvSpPr/>
      </dsp:nvSpPr>
      <dsp:spPr>
        <a:xfrm>
          <a:off x="2106423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6DB9E6-F6B2-834D-B3A3-E0998E17CCE4}">
      <dsp:nvSpPr>
        <dsp:cNvPr id="0" name=""/>
        <dsp:cNvSpPr/>
      </dsp:nvSpPr>
      <dsp:spPr>
        <a:xfrm>
          <a:off x="2297697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Particular</a:t>
          </a:r>
          <a:endParaRPr lang="en-US" sz="2500" kern="1200" dirty="0"/>
        </a:p>
      </dsp:txBody>
      <dsp:txXfrm>
        <a:off x="2329714" y="3433078"/>
        <a:ext cx="1657431" cy="1029096"/>
      </dsp:txXfrm>
    </dsp:sp>
    <dsp:sp modelId="{D74BFEEC-4941-1E45-B637-EECFD97969BF}">
      <dsp:nvSpPr>
        <dsp:cNvPr id="0" name=""/>
        <dsp:cNvSpPr/>
      </dsp:nvSpPr>
      <dsp:spPr>
        <a:xfrm>
          <a:off x="5047303" y="1625561"/>
          <a:ext cx="215174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E25ED2-327F-C042-B436-E775771E95F2}">
      <dsp:nvSpPr>
        <dsp:cNvPr id="0" name=""/>
        <dsp:cNvSpPr/>
      </dsp:nvSpPr>
      <dsp:spPr>
        <a:xfrm>
          <a:off x="5238577" y="1807271"/>
          <a:ext cx="215174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Qualidade</a:t>
          </a:r>
          <a:endParaRPr lang="en-US" sz="2800" b="1" kern="1200" dirty="0"/>
        </a:p>
      </dsp:txBody>
      <dsp:txXfrm>
        <a:off x="5270594" y="1839288"/>
        <a:ext cx="2087711" cy="1029096"/>
      </dsp:txXfrm>
    </dsp:sp>
    <dsp:sp modelId="{DD947E73-74E1-924D-B4DE-E6E5F2F79680}">
      <dsp:nvSpPr>
        <dsp:cNvPr id="0" name=""/>
        <dsp:cNvSpPr/>
      </dsp:nvSpPr>
      <dsp:spPr>
        <a:xfrm>
          <a:off x="4210436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75CD5E-BCD0-B44A-B01B-221FBC3CEC78}">
      <dsp:nvSpPr>
        <dsp:cNvPr id="0" name=""/>
        <dsp:cNvSpPr/>
      </dsp:nvSpPr>
      <dsp:spPr>
        <a:xfrm>
          <a:off x="4401710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Afirmativo</a:t>
          </a:r>
          <a:endParaRPr lang="en-US" sz="2500" kern="1200" dirty="0"/>
        </a:p>
      </dsp:txBody>
      <dsp:txXfrm>
        <a:off x="4433727" y="3433078"/>
        <a:ext cx="1657431" cy="1029096"/>
      </dsp:txXfrm>
    </dsp:sp>
    <dsp:sp modelId="{5D795E84-A286-8647-BE61-E2A90061FE50}">
      <dsp:nvSpPr>
        <dsp:cNvPr id="0" name=""/>
        <dsp:cNvSpPr/>
      </dsp:nvSpPr>
      <dsp:spPr>
        <a:xfrm>
          <a:off x="6314449" y="3219351"/>
          <a:ext cx="1721465" cy="1093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FC3F3-021A-3741-88B8-B5B19E055001}">
      <dsp:nvSpPr>
        <dsp:cNvPr id="0" name=""/>
        <dsp:cNvSpPr/>
      </dsp:nvSpPr>
      <dsp:spPr>
        <a:xfrm>
          <a:off x="6505723" y="3401061"/>
          <a:ext cx="1721465" cy="10931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 smtClean="0"/>
            <a:t>Negativo</a:t>
          </a:r>
          <a:endParaRPr lang="en-US" sz="2500" kern="1200" dirty="0"/>
        </a:p>
      </dsp:txBody>
      <dsp:txXfrm>
        <a:off x="6537740" y="3433078"/>
        <a:ext cx="1657431" cy="10290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19A5E1-4C2D-DB49-A599-6ADA2C1D1250}">
      <dsp:nvSpPr>
        <dsp:cNvPr id="0" name=""/>
        <dsp:cNvSpPr/>
      </dsp:nvSpPr>
      <dsp:spPr>
        <a:xfrm>
          <a:off x="840353" y="12310"/>
          <a:ext cx="4501341" cy="4501341"/>
        </a:xfrm>
        <a:prstGeom prst="ellipse">
          <a:avLst/>
        </a:prstGeom>
        <a:solidFill>
          <a:srgbClr val="FFFFFF">
            <a:alpha val="50000"/>
          </a:srgbClr>
        </a:solidFill>
        <a:ln w="76200" cmpd="sng">
          <a:solidFill>
            <a:srgbClr val="0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</a:t>
          </a:r>
          <a:endParaRPr lang="en-US" sz="6500" kern="1200" dirty="0"/>
        </a:p>
      </dsp:txBody>
      <dsp:txXfrm>
        <a:off x="1468919" y="543115"/>
        <a:ext cx="2595368" cy="3439731"/>
      </dsp:txXfrm>
    </dsp:sp>
    <dsp:sp modelId="{B7A5EF9E-FB15-7C4C-AB1B-418690E06DAE}">
      <dsp:nvSpPr>
        <dsp:cNvPr id="0" name=""/>
        <dsp:cNvSpPr/>
      </dsp:nvSpPr>
      <dsp:spPr>
        <a:xfrm>
          <a:off x="2820294" y="2415667"/>
          <a:ext cx="2108023" cy="1639208"/>
        </a:xfrm>
        <a:prstGeom prst="ellipse">
          <a:avLst/>
        </a:prstGeom>
        <a:solidFill>
          <a:srgbClr val="FF0000"/>
        </a:solidFill>
        <a:ln w="76200" cmpd="sng">
          <a:solidFill>
            <a:srgbClr val="0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</a:t>
          </a:r>
          <a:endParaRPr lang="en-US" sz="6500" kern="1200" dirty="0"/>
        </a:p>
      </dsp:txBody>
      <dsp:txXfrm>
        <a:off x="3418517" y="2608964"/>
        <a:ext cx="1215436" cy="125261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C0766C-8A41-7F47-86AB-0F4AF2B9AB98}">
      <dsp:nvSpPr>
        <dsp:cNvPr id="0" name=""/>
        <dsp:cNvSpPr/>
      </dsp:nvSpPr>
      <dsp:spPr>
        <a:xfrm>
          <a:off x="348379" y="307666"/>
          <a:ext cx="3519239" cy="3568618"/>
        </a:xfrm>
        <a:prstGeom prst="ellipse">
          <a:avLst/>
        </a:prstGeom>
        <a:noFill/>
        <a:ln w="76200" cmpd="sng">
          <a:solidFill>
            <a:srgbClr val="0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S</a:t>
          </a:r>
          <a:endParaRPr lang="en-US" sz="6500" kern="1200" dirty="0"/>
        </a:p>
      </dsp:txBody>
      <dsp:txXfrm>
        <a:off x="839804" y="728483"/>
        <a:ext cx="2029110" cy="2726985"/>
      </dsp:txXfrm>
    </dsp:sp>
    <dsp:sp modelId="{9299425B-2126-B145-982B-0DA95DD7BB18}">
      <dsp:nvSpPr>
        <dsp:cNvPr id="0" name=""/>
        <dsp:cNvSpPr/>
      </dsp:nvSpPr>
      <dsp:spPr>
        <a:xfrm>
          <a:off x="3988865" y="471109"/>
          <a:ext cx="3503799" cy="3583743"/>
        </a:xfrm>
        <a:prstGeom prst="ellipse">
          <a:avLst/>
        </a:prstGeom>
        <a:solidFill>
          <a:srgbClr val="FF0000"/>
        </a:solidFill>
        <a:ln w="76200" cmpd="sng">
          <a:solidFill>
            <a:srgbClr val="0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</a:t>
          </a:r>
          <a:endParaRPr lang="en-US" sz="6500" kern="1200" dirty="0"/>
        </a:p>
      </dsp:txBody>
      <dsp:txXfrm>
        <a:off x="4983186" y="893710"/>
        <a:ext cx="2020208" cy="27385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51906E-7EF1-EC46-9747-23FF84685777}">
      <dsp:nvSpPr>
        <dsp:cNvPr id="0" name=""/>
        <dsp:cNvSpPr/>
      </dsp:nvSpPr>
      <dsp:spPr>
        <a:xfrm>
          <a:off x="1717357" y="468219"/>
          <a:ext cx="1854823" cy="1854823"/>
        </a:xfrm>
        <a:prstGeom prst="ellipse">
          <a:avLst/>
        </a:prstGeom>
        <a:gradFill rotWithShape="1">
          <a:gsLst>
            <a:gs pos="0">
              <a:schemeClr val="accent1">
                <a:tint val="100000"/>
                <a:shade val="100000"/>
                <a:satMod val="130000"/>
              </a:schemeClr>
            </a:gs>
            <a:gs pos="100000">
              <a:schemeClr val="accent1"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rgbClr val="000000"/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>
              <a:ln>
                <a:solidFill>
                  <a:schemeClr val="tx1"/>
                </a:solidFill>
              </a:ln>
            </a:rPr>
            <a:t>Poli</a:t>
          </a:r>
          <a:endParaRPr lang="en-US" sz="3600" kern="1200" dirty="0">
            <a:ln>
              <a:solidFill>
                <a:schemeClr val="tx1"/>
              </a:solidFill>
            </a:ln>
          </a:endParaRPr>
        </a:p>
      </dsp:txBody>
      <dsp:txXfrm>
        <a:off x="1964667" y="792813"/>
        <a:ext cx="1360203" cy="834670"/>
      </dsp:txXfrm>
    </dsp:sp>
    <dsp:sp modelId="{B0A86EDE-29E7-8D4B-9592-1FD3BB95FF92}">
      <dsp:nvSpPr>
        <dsp:cNvPr id="0" name=""/>
        <dsp:cNvSpPr/>
      </dsp:nvSpPr>
      <dsp:spPr>
        <a:xfrm>
          <a:off x="3096462" y="464175"/>
          <a:ext cx="1854823" cy="18548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Prof</a:t>
          </a:r>
          <a:endParaRPr lang="en-US" sz="3600" kern="1200" dirty="0"/>
        </a:p>
      </dsp:txBody>
      <dsp:txXfrm>
        <a:off x="3663728" y="943338"/>
        <a:ext cx="1112893" cy="1020152"/>
      </dsp:txXfrm>
    </dsp:sp>
    <dsp:sp modelId="{BFDD58C5-4E79-104D-AEAB-D21186277662}">
      <dsp:nvSpPr>
        <dsp:cNvPr id="0" name=""/>
        <dsp:cNvSpPr/>
      </dsp:nvSpPr>
      <dsp:spPr>
        <a:xfrm>
          <a:off x="415636" y="457183"/>
          <a:ext cx="1854823" cy="1854823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solidFill>
            <a:srgbClr val="000000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n>
                <a:solidFill>
                  <a:schemeClr val="tx1"/>
                </a:solidFill>
              </a:ln>
            </a:rPr>
            <a:t>Med</a:t>
          </a:r>
          <a:endParaRPr lang="en-US" sz="3600" kern="1200" dirty="0">
            <a:ln>
              <a:solidFill>
                <a:schemeClr val="tx1"/>
              </a:solidFill>
            </a:ln>
          </a:endParaRPr>
        </a:p>
      </dsp:txBody>
      <dsp:txXfrm>
        <a:off x="590299" y="936345"/>
        <a:ext cx="1112893" cy="102015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53C44-B72A-D745-9A3A-43C7D28CE8BE}">
      <dsp:nvSpPr>
        <dsp:cNvPr id="0" name=""/>
        <dsp:cNvSpPr/>
      </dsp:nvSpPr>
      <dsp:spPr>
        <a:xfrm>
          <a:off x="868085" y="84167"/>
          <a:ext cx="6545843" cy="5166193"/>
        </a:xfrm>
        <a:prstGeom prst="round2DiagRect">
          <a:avLst>
            <a:gd name="adj1" fmla="val 0"/>
            <a:gd name="adj2" fmla="val 1667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C51E90-906D-D443-B7EA-556FF8145CF7}">
      <dsp:nvSpPr>
        <dsp:cNvPr id="0" name=""/>
        <dsp:cNvSpPr/>
      </dsp:nvSpPr>
      <dsp:spPr>
        <a:xfrm>
          <a:off x="4226983" y="1324052"/>
          <a:ext cx="845" cy="2686423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A4EB669-336D-124E-908B-A7D7BB4EA14E}">
      <dsp:nvSpPr>
        <dsp:cNvPr id="0" name=""/>
        <dsp:cNvSpPr/>
      </dsp:nvSpPr>
      <dsp:spPr>
        <a:xfrm>
          <a:off x="889580" y="-2"/>
          <a:ext cx="3504568" cy="53345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/>
            <a:t>INDUÇÃO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* </a:t>
          </a:r>
          <a:r>
            <a:rPr lang="pt-BR" sz="2400" kern="1200" noProof="0" dirty="0" smtClean="0"/>
            <a:t>Sua conclusão vai além do que está contido nas premissas;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/>
            <a:t>* Raciocínio ampliativo (acrescenta-se algo de inteiramente novo ao que já se sabia);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noProof="0" dirty="0" smtClean="0"/>
            <a:t>* Conclusão provável (provavelmente verdadeira).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400" kern="1200" dirty="0" smtClean="0"/>
        </a:p>
      </dsp:txBody>
      <dsp:txXfrm>
        <a:off x="889580" y="-2"/>
        <a:ext cx="3504568" cy="5334533"/>
      </dsp:txXfrm>
    </dsp:sp>
    <dsp:sp modelId="{42876A5A-0F42-DD46-8BFE-F6D33ADCD7E3}">
      <dsp:nvSpPr>
        <dsp:cNvPr id="0" name=""/>
        <dsp:cNvSpPr/>
      </dsp:nvSpPr>
      <dsp:spPr>
        <a:xfrm>
          <a:off x="4122736" y="-2"/>
          <a:ext cx="3378731" cy="5334533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b="1" kern="1200" dirty="0" smtClean="0"/>
            <a:t>DEDUÇÃO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noProof="0" dirty="0" smtClean="0"/>
            <a:t>* Sua conclusão é                               “extraída” das premissas;                         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noProof="0" dirty="0" smtClean="0"/>
            <a:t>*Raciocínio não-ampliativo (explicita-se algo que estava contido no que já se sabia);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b="0" kern="1200" noProof="0" dirty="0" smtClean="0"/>
            <a:t>*Conclusão garantida, necessária (é provada pelas premissas).</a:t>
          </a:r>
        </a:p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kern="1200" dirty="0"/>
        </a:p>
      </dsp:txBody>
      <dsp:txXfrm>
        <a:off x="4122736" y="-2"/>
        <a:ext cx="3378731" cy="5334533"/>
      </dsp:txXfrm>
    </dsp:sp>
    <dsp:sp modelId="{84341D60-1A48-D249-84F0-A33697474560}">
      <dsp:nvSpPr>
        <dsp:cNvPr id="0" name=""/>
        <dsp:cNvSpPr/>
      </dsp:nvSpPr>
      <dsp:spPr>
        <a:xfrm rot="16200000">
          <a:off x="-1331458" y="1415623"/>
          <a:ext cx="3719662" cy="1056745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Particular                 </a:t>
          </a:r>
          <a:r>
            <a:rPr lang="en-US" sz="2400" kern="1200" dirty="0" err="1" smtClean="0">
              <a:sym typeface="Wingdings"/>
            </a:rPr>
            <a:t>Geral</a:t>
          </a:r>
          <a:endParaRPr lang="en-US" sz="2400" kern="1200" dirty="0"/>
        </a:p>
      </dsp:txBody>
      <dsp:txXfrm>
        <a:off x="-1171748" y="1840418"/>
        <a:ext cx="3400241" cy="526577"/>
      </dsp:txXfrm>
    </dsp:sp>
    <dsp:sp modelId="{876DD7AE-46CE-4B4D-99DD-EEC9EB61E92F}">
      <dsp:nvSpPr>
        <dsp:cNvPr id="0" name=""/>
        <dsp:cNvSpPr/>
      </dsp:nvSpPr>
      <dsp:spPr>
        <a:xfrm rot="5400000">
          <a:off x="6065762" y="2862159"/>
          <a:ext cx="3719662" cy="1056745"/>
        </a:xfrm>
        <a:prstGeom prst="rightArrow">
          <a:avLst>
            <a:gd name="adj1" fmla="val 49830"/>
            <a:gd name="adj2" fmla="val 6066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Geral</a:t>
          </a:r>
          <a:r>
            <a:rPr lang="en-US" sz="2300" kern="1200" dirty="0" smtClean="0"/>
            <a:t>                    Particular</a:t>
          </a:r>
          <a:endParaRPr lang="en-US" sz="2300" kern="1200" dirty="0"/>
        </a:p>
      </dsp:txBody>
      <dsp:txXfrm>
        <a:off x="6225473" y="2967533"/>
        <a:ext cx="3400241" cy="526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0659D-8B3E-EE44-BBDD-D238F3E12798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3A96A-A25B-654F-9F0D-7EEBCF5E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838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A96A-A25B-654F-9F0D-7EEBCF5E22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20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A96A-A25B-654F-9F0D-7EEBCF5E227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38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A96A-A25B-654F-9F0D-7EEBCF5E227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46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87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9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15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861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6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1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52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7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11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7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1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AD23A-3063-D34F-ACC7-B1725D6F7433}" type="datetimeFigureOut">
              <a:rPr lang="en-US" smtClean="0"/>
              <a:t>09/03/17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7A282-7808-5B45-A3A7-2DC826820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4" Type="http://schemas.openxmlformats.org/officeDocument/2006/relationships/diagramLayout" Target="../diagrams/layout4.xml"/><Relationship Id="rId5" Type="http://schemas.openxmlformats.org/officeDocument/2006/relationships/diagramQuickStyle" Target="../diagrams/quickStyle4.xml"/><Relationship Id="rId6" Type="http://schemas.openxmlformats.org/officeDocument/2006/relationships/diagramColors" Target="../diagrams/colors4.xml"/><Relationship Id="rId7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clássica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Livro</a:t>
            </a:r>
            <a:r>
              <a:rPr lang="en-US" dirty="0" smtClean="0"/>
              <a:t> </a:t>
            </a:r>
            <a:r>
              <a:rPr lang="en-US" dirty="0" err="1" smtClean="0"/>
              <a:t>didático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Capítulo</a:t>
            </a:r>
            <a:r>
              <a:rPr lang="en-US" dirty="0" smtClean="0"/>
              <a:t> 22, pp. 307-405;</a:t>
            </a:r>
          </a:p>
          <a:p>
            <a:r>
              <a:rPr lang="en-US" dirty="0" err="1" smtClean="0"/>
              <a:t>Capítulo</a:t>
            </a:r>
            <a:r>
              <a:rPr lang="en-US" dirty="0" smtClean="0"/>
              <a:t> 4, pp. 66 e 74.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8193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Os</a:t>
            </a:r>
            <a:r>
              <a:rPr lang="en-US" b="1" dirty="0" smtClean="0"/>
              <a:t> </a:t>
            </a:r>
            <a:r>
              <a:rPr lang="en-US" b="1" dirty="0" err="1" smtClean="0"/>
              <a:t>termos</a:t>
            </a:r>
            <a:r>
              <a:rPr lang="en-US" b="1" dirty="0" smtClean="0"/>
              <a:t> da </a:t>
            </a:r>
            <a:r>
              <a:rPr lang="en-US" b="1" dirty="0" err="1" smtClean="0"/>
              <a:t>proposição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Termos</a:t>
            </a:r>
            <a:r>
              <a:rPr lang="en-US" dirty="0" smtClean="0"/>
              <a:t>: </a:t>
            </a:r>
            <a:r>
              <a:rPr lang="en-US" dirty="0" err="1" smtClean="0"/>
              <a:t>elementos</a:t>
            </a:r>
            <a:r>
              <a:rPr lang="en-US" dirty="0" smtClean="0"/>
              <a:t> da </a:t>
            </a:r>
            <a:r>
              <a:rPr lang="en-US" dirty="0" err="1" smtClean="0"/>
              <a:t>proposição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afirmados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negados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b="1" dirty="0" err="1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Todo</a:t>
            </a:r>
            <a:r>
              <a:rPr lang="en-US" sz="3600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F81B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homem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4F81BD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é</a:t>
            </a:r>
            <a:r>
              <a:rPr lang="en-US" sz="3600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mortal</a:t>
            </a:r>
            <a:r>
              <a:rPr lang="en-US" sz="3600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pPr marL="0" indent="0" algn="ctr">
              <a:buNone/>
            </a:pPr>
            <a:r>
              <a:rPr lang="en-US" sz="2800" dirty="0" smtClean="0"/>
              <a:t>                                                                        Segundo </a:t>
            </a:r>
            <a:r>
              <a:rPr lang="en-US" sz="2800" dirty="0" err="1" smtClean="0"/>
              <a:t>termo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Primeiro</a:t>
            </a:r>
            <a:r>
              <a:rPr lang="en-US" sz="2800" dirty="0" smtClean="0"/>
              <a:t> </a:t>
            </a:r>
            <a:r>
              <a:rPr lang="en-US" sz="2800" dirty="0" err="1" smtClean="0"/>
              <a:t>termo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                                   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dirty="0" err="1" smtClean="0"/>
              <a:t>predicado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sujeito</a:t>
            </a:r>
            <a:endParaRPr lang="en-US" sz="2800" dirty="0"/>
          </a:p>
        </p:txBody>
      </p:sp>
      <p:sp>
        <p:nvSpPr>
          <p:cNvPr id="5" name="Left-Up Arrow 4"/>
          <p:cNvSpPr/>
          <p:nvPr/>
        </p:nvSpPr>
        <p:spPr>
          <a:xfrm flipV="1">
            <a:off x="3850106" y="4742312"/>
            <a:ext cx="283870" cy="45719"/>
          </a:xfrm>
          <a:prstGeom prst="lef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Bent-Up Arrow 5"/>
          <p:cNvSpPr/>
          <p:nvPr/>
        </p:nvSpPr>
        <p:spPr>
          <a:xfrm rot="5400000">
            <a:off x="5687240" y="3951356"/>
            <a:ext cx="850392" cy="731520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rved Left Arrow 7"/>
          <p:cNvSpPr/>
          <p:nvPr/>
        </p:nvSpPr>
        <p:spPr>
          <a:xfrm>
            <a:off x="3768216" y="3852234"/>
            <a:ext cx="731520" cy="1216152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4285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DIAGRAMAS DE EULER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No </a:t>
            </a:r>
            <a:r>
              <a:rPr lang="en-US" dirty="0" err="1" smtClean="0"/>
              <a:t>século</a:t>
            </a:r>
            <a:r>
              <a:rPr lang="en-US" dirty="0" smtClean="0"/>
              <a:t> XIX, um </a:t>
            </a:r>
            <a:r>
              <a:rPr lang="en-US" dirty="0" err="1" smtClean="0"/>
              <a:t>famoso</a:t>
            </a:r>
            <a:r>
              <a:rPr lang="en-US" dirty="0" smtClean="0"/>
              <a:t> </a:t>
            </a:r>
            <a:r>
              <a:rPr lang="en-US" dirty="0" err="1" smtClean="0"/>
              <a:t>matemático</a:t>
            </a:r>
            <a:r>
              <a:rPr lang="en-US" dirty="0" smtClean="0"/>
              <a:t> </a:t>
            </a:r>
            <a:r>
              <a:rPr lang="en-US" dirty="0" err="1" smtClean="0"/>
              <a:t>suíço</a:t>
            </a:r>
            <a:r>
              <a:rPr lang="en-US" dirty="0" smtClean="0"/>
              <a:t>, Leonard Euler, </a:t>
            </a:r>
            <a:r>
              <a:rPr lang="en-US" dirty="0" err="1" smtClean="0"/>
              <a:t>explicou</a:t>
            </a:r>
            <a:r>
              <a:rPr lang="en-US" dirty="0" smtClean="0"/>
              <a:t> o </a:t>
            </a:r>
            <a:r>
              <a:rPr lang="en-US" dirty="0" err="1" smtClean="0"/>
              <a:t>significado</a:t>
            </a:r>
            <a:r>
              <a:rPr lang="en-US" dirty="0" smtClean="0"/>
              <a:t> das </a:t>
            </a:r>
            <a:r>
              <a:rPr lang="en-US" dirty="0" err="1" smtClean="0"/>
              <a:t>quatro</a:t>
            </a:r>
            <a:r>
              <a:rPr lang="en-US" dirty="0" smtClean="0"/>
              <a:t> </a:t>
            </a:r>
            <a:r>
              <a:rPr lang="en-US" dirty="0" err="1" smtClean="0"/>
              <a:t>proposições</a:t>
            </a:r>
            <a:r>
              <a:rPr lang="en-US" dirty="0" smtClean="0"/>
              <a:t> </a:t>
            </a:r>
            <a:r>
              <a:rPr lang="en-US" dirty="0" err="1" smtClean="0"/>
              <a:t>categóricas</a:t>
            </a:r>
            <a:r>
              <a:rPr lang="en-US" dirty="0" smtClean="0"/>
              <a:t> de </a:t>
            </a:r>
            <a:r>
              <a:rPr lang="en-US" dirty="0" err="1" smtClean="0"/>
              <a:t>Aristóteles</a:t>
            </a:r>
            <a:r>
              <a:rPr lang="en-US" dirty="0" smtClean="0"/>
              <a:t> </a:t>
            </a:r>
            <a:r>
              <a:rPr lang="en-US" dirty="0" err="1" smtClean="0"/>
              <a:t>através</a:t>
            </a:r>
            <a:r>
              <a:rPr lang="en-US" dirty="0" smtClean="0"/>
              <a:t> de </a:t>
            </a:r>
            <a:r>
              <a:rPr lang="en-US" dirty="0" err="1" smtClean="0"/>
              <a:t>diagramas</a:t>
            </a:r>
            <a:r>
              <a:rPr lang="en-US" dirty="0" smtClean="0"/>
              <a:t>. </a:t>
            </a:r>
            <a:r>
              <a:rPr lang="en-US" dirty="0" err="1" smtClean="0"/>
              <a:t>Vejamos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323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TODOS OS ATLETAS SÃO SAUDÁVEIS.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07098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87837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NENHUM ATLETA </a:t>
            </a:r>
            <a:r>
              <a:rPr lang="en-US" dirty="0" err="1" smtClean="0"/>
              <a:t>É</a:t>
            </a:r>
            <a:r>
              <a:rPr lang="en-US" dirty="0" smtClean="0"/>
              <a:t> SAUDÁVEL.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7526983"/>
              </p:ext>
            </p:extLst>
          </p:nvPr>
        </p:nvGraphicFramePr>
        <p:xfrm>
          <a:off x="417508" y="163988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496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ALGUNS ATLETAS SÃO SAUDÁVEIS.</a:t>
            </a:r>
            <a:endParaRPr lang="en-US" dirty="0"/>
          </a:p>
        </p:txBody>
      </p:sp>
      <p:pic>
        <p:nvPicPr>
          <p:cNvPr id="6" name="Content Placeholder 5" descr="intersecção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91" r="10891"/>
          <a:stretch>
            <a:fillRect/>
          </a:stretch>
        </p:blipFill>
        <p:spPr>
          <a:xfrm>
            <a:off x="457200" y="1650633"/>
            <a:ext cx="7772399" cy="4063953"/>
          </a:xfrm>
        </p:spPr>
      </p:pic>
      <p:sp>
        <p:nvSpPr>
          <p:cNvPr id="7" name="TextBox 6"/>
          <p:cNvSpPr txBox="1"/>
          <p:nvPr/>
        </p:nvSpPr>
        <p:spPr>
          <a:xfrm>
            <a:off x="6568994" y="2625271"/>
            <a:ext cx="674762" cy="70788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69856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ALGUNS ATLETAS NÃO SÃO SAUDÁVEIS.</a:t>
            </a:r>
            <a:endParaRPr lang="en-US" dirty="0"/>
          </a:p>
        </p:txBody>
      </p:sp>
      <p:pic>
        <p:nvPicPr>
          <p:cNvPr id="4" name="Content Placeholder 3" descr="db93c84ead48258682ca8f7daa093dbc-larg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8" b="12328"/>
          <a:stretch>
            <a:fillRect/>
          </a:stretch>
        </p:blipFill>
        <p:spPr>
          <a:xfrm>
            <a:off x="443407" y="1632213"/>
            <a:ext cx="8229600" cy="4525963"/>
          </a:xfrm>
        </p:spPr>
      </p:pic>
      <p:sp>
        <p:nvSpPr>
          <p:cNvPr id="6" name="TextBox 5"/>
          <p:cNvSpPr txBox="1"/>
          <p:nvPr/>
        </p:nvSpPr>
        <p:spPr>
          <a:xfrm>
            <a:off x="2262432" y="2758082"/>
            <a:ext cx="5620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076" y="2758082"/>
            <a:ext cx="754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804603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relação</a:t>
            </a:r>
            <a:r>
              <a:rPr lang="en-US" dirty="0" smtClean="0"/>
              <a:t> entre as </a:t>
            </a:r>
            <a:r>
              <a:rPr lang="en-US" dirty="0" err="1" smtClean="0"/>
              <a:t>proposições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Proposições </a:t>
            </a:r>
            <a:r>
              <a:rPr lang="pt-BR" b="1" dirty="0" smtClean="0"/>
              <a:t>contraditórias</a:t>
            </a:r>
          </a:p>
          <a:p>
            <a:pPr marL="0" indent="0" algn="ctr">
              <a:buNone/>
            </a:pPr>
            <a:r>
              <a:rPr lang="pt-BR" dirty="0" smtClean="0"/>
              <a:t>Não podem ser verdadeiras nem falsas simultaneamente.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1) Universal afirmativa – Particular negativa</a:t>
            </a:r>
          </a:p>
          <a:p>
            <a:pPr marL="0" indent="0">
              <a:buNone/>
            </a:pPr>
            <a:r>
              <a:rPr lang="pt-BR" sz="2800" dirty="0" smtClean="0"/>
              <a:t>Todo atleta é saudável. – Algum atleta não é saudável.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r>
              <a:rPr lang="pt-BR" dirty="0" smtClean="0"/>
              <a:t>2) Universal Negativa – Particular afirmativa.</a:t>
            </a:r>
          </a:p>
          <a:p>
            <a:pPr marL="0" indent="0">
              <a:buNone/>
            </a:pPr>
            <a:r>
              <a:rPr lang="pt-BR" sz="2800" dirty="0" smtClean="0"/>
              <a:t>Nenhum atleta é saudável. – Algum atleta é saudável.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87648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relação</a:t>
            </a:r>
            <a:r>
              <a:rPr lang="en-US" dirty="0"/>
              <a:t> entre as </a:t>
            </a:r>
            <a:r>
              <a:rPr lang="en-US" dirty="0" err="1"/>
              <a:t>proposições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Proposições </a:t>
            </a:r>
            <a:r>
              <a:rPr lang="pt-BR" b="1" dirty="0" smtClean="0"/>
              <a:t>contrárias</a:t>
            </a:r>
          </a:p>
          <a:p>
            <a:pPr marL="0" indent="0" algn="ctr">
              <a:buNone/>
            </a:pPr>
            <a:r>
              <a:rPr lang="pt-BR" dirty="0" smtClean="0"/>
              <a:t>Não podem ser verdadeiras simultaneamente, mas podem ser falsas.</a:t>
            </a:r>
          </a:p>
          <a:p>
            <a:pPr marL="0" indent="0">
              <a:buNone/>
            </a:pPr>
            <a:endParaRPr lang="pt-BR" dirty="0" smtClean="0"/>
          </a:p>
          <a:p>
            <a:pPr marL="514350" indent="-514350">
              <a:buAutoNum type="arabicParenR"/>
            </a:pPr>
            <a:r>
              <a:rPr lang="pt-BR" dirty="0" smtClean="0"/>
              <a:t>Universal afirmativa – Universal negativa</a:t>
            </a:r>
          </a:p>
          <a:p>
            <a:pPr marL="0" indent="0">
              <a:buNone/>
            </a:pPr>
            <a:r>
              <a:rPr lang="pt-BR" sz="2800" dirty="0" smtClean="0"/>
              <a:t>Todo atleta é saudável. – Nenhum atleta é saudável.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747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relação</a:t>
            </a:r>
            <a:r>
              <a:rPr lang="en-US" dirty="0"/>
              <a:t> entre as </a:t>
            </a:r>
            <a:r>
              <a:rPr lang="en-US" dirty="0" err="1"/>
              <a:t>proposições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Proposições</a:t>
            </a:r>
            <a:r>
              <a:rPr lang="en-US" dirty="0" smtClean="0"/>
              <a:t> </a:t>
            </a:r>
            <a:r>
              <a:rPr lang="en-US" b="1" dirty="0" err="1" smtClean="0"/>
              <a:t>subcontrárias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falsas</a:t>
            </a:r>
            <a:r>
              <a:rPr lang="en-US" dirty="0" smtClean="0"/>
              <a:t> </a:t>
            </a:r>
            <a:r>
              <a:rPr lang="en-US" dirty="0" err="1" smtClean="0"/>
              <a:t>simultaneamente</a:t>
            </a:r>
            <a:r>
              <a:rPr lang="en-US" dirty="0" smtClean="0"/>
              <a:t>, mas </a:t>
            </a:r>
            <a:r>
              <a:rPr lang="en-US" dirty="0" err="1" smtClean="0"/>
              <a:t>podem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verdadeiras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pt-BR" dirty="0" smtClean="0"/>
              <a:t>Particular afirmativa </a:t>
            </a:r>
            <a:r>
              <a:rPr lang="pt-BR" dirty="0"/>
              <a:t>– Particular </a:t>
            </a:r>
            <a:r>
              <a:rPr lang="pt-BR" dirty="0" smtClean="0"/>
              <a:t>negativa</a:t>
            </a:r>
            <a:endParaRPr lang="pt-BR" dirty="0"/>
          </a:p>
          <a:p>
            <a:pPr marL="0" indent="0">
              <a:buNone/>
            </a:pPr>
            <a:r>
              <a:rPr lang="pt-BR" sz="2800" dirty="0" smtClean="0"/>
              <a:t>Algum atleta </a:t>
            </a:r>
            <a:r>
              <a:rPr lang="pt-BR" sz="2800" dirty="0"/>
              <a:t>é saudável. – </a:t>
            </a:r>
            <a:r>
              <a:rPr lang="pt-BR" sz="2800" dirty="0" smtClean="0"/>
              <a:t>Algum atleta não </a:t>
            </a:r>
            <a:r>
              <a:rPr lang="pt-BR" sz="2800" dirty="0"/>
              <a:t>é saudável.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169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relação</a:t>
            </a:r>
            <a:r>
              <a:rPr lang="en-US" dirty="0"/>
              <a:t> entre as </a:t>
            </a:r>
            <a:r>
              <a:rPr lang="en-US" dirty="0" err="1"/>
              <a:t>proposições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/>
              <a:t>Proposições </a:t>
            </a:r>
            <a:r>
              <a:rPr lang="pt-BR" b="1" dirty="0" smtClean="0"/>
              <a:t>subalternas</a:t>
            </a:r>
            <a:endParaRPr lang="pt-BR" b="1" dirty="0"/>
          </a:p>
          <a:p>
            <a:pPr marL="0" indent="0" algn="ctr">
              <a:buNone/>
            </a:pPr>
            <a:r>
              <a:rPr lang="pt-BR" dirty="0" smtClean="0"/>
              <a:t>Se a universal é verdadeira, a particular da sua mesma qualidade é igualmente verdadeira. Se a universal é falsa a particular </a:t>
            </a:r>
            <a:r>
              <a:rPr lang="pt-BR" dirty="0"/>
              <a:t>da sua mesma qualidade </a:t>
            </a:r>
            <a:r>
              <a:rPr lang="pt-BR" dirty="0" smtClean="0"/>
              <a:t> pode ser verdadeira ou falsa.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1) Universal afirmativa – Particular </a:t>
            </a:r>
            <a:r>
              <a:rPr lang="pt-BR" dirty="0" smtClean="0"/>
              <a:t>afirmativa</a:t>
            </a:r>
            <a:endParaRPr lang="pt-BR" dirty="0"/>
          </a:p>
          <a:p>
            <a:pPr marL="0" indent="0">
              <a:buNone/>
            </a:pPr>
            <a:r>
              <a:rPr lang="pt-BR" sz="2800" dirty="0"/>
              <a:t>Todo atleta é saudável. – Algum atleta </a:t>
            </a:r>
            <a:r>
              <a:rPr lang="pt-BR" sz="2800" dirty="0" smtClean="0"/>
              <a:t>é </a:t>
            </a:r>
            <a:r>
              <a:rPr lang="pt-BR" sz="2800" dirty="0"/>
              <a:t>saudável.</a:t>
            </a:r>
          </a:p>
          <a:p>
            <a:pPr marL="0" indent="0">
              <a:buNone/>
            </a:pPr>
            <a:endParaRPr lang="pt-BR" sz="2800" dirty="0"/>
          </a:p>
          <a:p>
            <a:pPr marL="0" indent="0">
              <a:buNone/>
            </a:pPr>
            <a:r>
              <a:rPr lang="pt-BR" dirty="0"/>
              <a:t>2) Universal Negativa – Particular </a:t>
            </a:r>
            <a:r>
              <a:rPr lang="pt-BR" dirty="0" smtClean="0"/>
              <a:t>negativa.</a:t>
            </a:r>
            <a:endParaRPr lang="pt-BR" dirty="0"/>
          </a:p>
          <a:p>
            <a:pPr marL="0" indent="0">
              <a:buNone/>
            </a:pPr>
            <a:r>
              <a:rPr lang="pt-BR" sz="2800" dirty="0"/>
              <a:t>Nenhum atleta é saudável. – Algum </a:t>
            </a:r>
            <a:r>
              <a:rPr lang="pt-BR" sz="2800" dirty="0" smtClean="0"/>
              <a:t>atleta não é </a:t>
            </a:r>
            <a:r>
              <a:rPr lang="pt-BR" sz="2800" dirty="0"/>
              <a:t>saudável.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626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clássica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93998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Fundada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Aristóteles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dirty="0" err="1" smtClean="0"/>
              <a:t>Consiste</a:t>
            </a:r>
            <a:r>
              <a:rPr lang="en-US" dirty="0" smtClean="0"/>
              <a:t> no </a:t>
            </a:r>
            <a:r>
              <a:rPr lang="en-US" dirty="0" err="1" smtClean="0"/>
              <a:t>estudo</a:t>
            </a:r>
            <a:r>
              <a:rPr lang="en-US" dirty="0" smtClean="0"/>
              <a:t> dos </a:t>
            </a:r>
            <a:r>
              <a:rPr lang="en-US" dirty="0" err="1" smtClean="0"/>
              <a:t>métodos</a:t>
            </a:r>
            <a:r>
              <a:rPr lang="en-US" dirty="0" smtClean="0"/>
              <a:t> e </a:t>
            </a:r>
            <a:r>
              <a:rPr lang="en-US" dirty="0" err="1" smtClean="0"/>
              <a:t>princípios</a:t>
            </a:r>
            <a:r>
              <a:rPr lang="en-US" dirty="0" smtClean="0"/>
              <a:t> </a:t>
            </a:r>
            <a:r>
              <a:rPr lang="en-US" dirty="0" err="1" smtClean="0"/>
              <a:t>usados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distinguir</a:t>
            </a:r>
            <a:r>
              <a:rPr lang="en-US" dirty="0" smtClean="0"/>
              <a:t> o </a:t>
            </a:r>
            <a:r>
              <a:rPr lang="en-US" dirty="0" err="1" smtClean="0"/>
              <a:t>raciocínio</a:t>
            </a:r>
            <a:r>
              <a:rPr lang="en-US" dirty="0" smtClean="0"/>
              <a:t> </a:t>
            </a:r>
            <a:r>
              <a:rPr lang="en-US" dirty="0" err="1" smtClean="0"/>
              <a:t>correto</a:t>
            </a:r>
            <a:r>
              <a:rPr lang="en-US" dirty="0" smtClean="0"/>
              <a:t> do </a:t>
            </a:r>
            <a:r>
              <a:rPr lang="en-US" dirty="0" err="1" smtClean="0"/>
              <a:t>incorreto</a:t>
            </a:r>
            <a:r>
              <a:rPr lang="en-US" dirty="0" smtClean="0"/>
              <a:t>; </a:t>
            </a:r>
          </a:p>
          <a:p>
            <a:endParaRPr lang="en-US" dirty="0" smtClean="0"/>
          </a:p>
          <a:p>
            <a:r>
              <a:rPr lang="en-US" dirty="0" err="1" smtClean="0"/>
              <a:t>Inicialmente</a:t>
            </a:r>
            <a:r>
              <a:rPr lang="en-US" dirty="0" smtClean="0"/>
              <a:t>, 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era </a:t>
            </a:r>
            <a:r>
              <a:rPr lang="en-US" dirty="0" err="1" smtClean="0"/>
              <a:t>concebida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um </a:t>
            </a:r>
            <a:r>
              <a:rPr lang="en-US" dirty="0" err="1" smtClean="0"/>
              <a:t>tipo</a:t>
            </a:r>
            <a:r>
              <a:rPr lang="en-US" dirty="0" smtClean="0"/>
              <a:t> de </a:t>
            </a:r>
            <a:r>
              <a:rPr lang="en-US" dirty="0" err="1" smtClean="0"/>
              <a:t>conhecimento</a:t>
            </a:r>
            <a:r>
              <a:rPr lang="en-US" dirty="0" smtClean="0"/>
              <a:t>, mas </a:t>
            </a:r>
            <a:r>
              <a:rPr lang="en-US" dirty="0" err="1" smtClean="0"/>
              <a:t>como</a:t>
            </a:r>
            <a:r>
              <a:rPr lang="en-US" dirty="0" smtClean="0"/>
              <a:t> o </a:t>
            </a:r>
            <a:r>
              <a:rPr lang="en-US" dirty="0" err="1" smtClean="0"/>
              <a:t>instrumento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a </a:t>
            </a:r>
            <a:r>
              <a:rPr lang="en-US" dirty="0" err="1" smtClean="0"/>
              <a:t>formulação</a:t>
            </a:r>
            <a:r>
              <a:rPr lang="en-US" dirty="0" smtClean="0"/>
              <a:t> do </a:t>
            </a:r>
            <a:r>
              <a:rPr lang="en-US" dirty="0" err="1" smtClean="0"/>
              <a:t>próprio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r>
              <a:rPr lang="en-US" dirty="0"/>
              <a:t>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29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Exercício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3999" cy="5144029"/>
          </a:xfrm>
        </p:spPr>
        <p:txBody>
          <a:bodyPr/>
          <a:lstStyle/>
          <a:p>
            <a:pPr marL="0" indent="0" algn="ctr">
              <a:buNone/>
            </a:pPr>
            <a:r>
              <a:rPr lang="pt-BR" sz="2800" b="1" dirty="0" smtClean="0"/>
              <a:t>O que podemos inferir se supusermos que a primeira proposição categórica é verdadeira? E se supusermos que é falsa?</a:t>
            </a:r>
          </a:p>
          <a:p>
            <a:pPr marL="0" indent="0">
              <a:buNone/>
            </a:pPr>
            <a:endParaRPr lang="pt-BR" sz="2800" dirty="0" smtClean="0"/>
          </a:p>
          <a:p>
            <a:pPr marL="514350" indent="-514350">
              <a:buAutoNum type="alphaLcPeriod"/>
            </a:pPr>
            <a:r>
              <a:rPr lang="pt-BR" sz="2800" dirty="0" smtClean="0"/>
              <a:t>Todos os diretores bem sucedidos são inteligentes.</a:t>
            </a:r>
            <a:endParaRPr lang="pt-BR" dirty="0" smtClean="0"/>
          </a:p>
          <a:p>
            <a:pPr marL="514350" indent="-514350">
              <a:buAutoNum type="alphaLcPeriod"/>
            </a:pPr>
            <a:r>
              <a:rPr lang="pt-BR" sz="2800" dirty="0" smtClean="0"/>
              <a:t>Nenhum diretor bem sucedido é inteligente.</a:t>
            </a:r>
          </a:p>
          <a:p>
            <a:pPr marL="514350" indent="-514350">
              <a:buAutoNum type="alphaLcPeriod"/>
            </a:pPr>
            <a:r>
              <a:rPr lang="pt-BR" sz="2800" dirty="0" smtClean="0"/>
              <a:t>Alguns diretores bem sucedidos são inteligentes.</a:t>
            </a:r>
          </a:p>
          <a:p>
            <a:pPr marL="514350" indent="-514350">
              <a:buAutoNum type="alphaLcPeriod"/>
            </a:pPr>
            <a:r>
              <a:rPr lang="pt-BR" sz="2800" dirty="0" smtClean="0"/>
              <a:t>Alguns diretores bem sucedidos não são inteligentes.</a:t>
            </a:r>
          </a:p>
        </p:txBody>
      </p:sp>
    </p:spTree>
    <p:extLst>
      <p:ext uri="{BB962C8B-B14F-4D97-AF65-F5344CB8AC3E}">
        <p14:creationId xmlns:p14="http://schemas.microsoft.com/office/powerpoint/2010/main" val="2750124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Os</a:t>
            </a:r>
            <a:r>
              <a:rPr lang="en-US" b="1" dirty="0"/>
              <a:t> </a:t>
            </a:r>
            <a:r>
              <a:rPr lang="en-US" b="1" dirty="0" err="1"/>
              <a:t>princípios</a:t>
            </a:r>
            <a:r>
              <a:rPr lang="en-US" b="1" dirty="0"/>
              <a:t> </a:t>
            </a:r>
            <a:r>
              <a:rPr lang="en-US" b="1" dirty="0" err="1"/>
              <a:t>lógicos</a:t>
            </a:r>
            <a:r>
              <a:rPr lang="en-US" b="1" dirty="0"/>
              <a:t> </a:t>
            </a:r>
            <a:r>
              <a:rPr lang="en-US" b="1" dirty="0" err="1"/>
              <a:t>fundamentais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7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princípios</a:t>
            </a:r>
            <a:r>
              <a:rPr lang="en-US" dirty="0" smtClean="0"/>
              <a:t> </a:t>
            </a:r>
            <a:r>
              <a:rPr lang="en-US" dirty="0" err="1" smtClean="0"/>
              <a:t>lógicos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Em seus estudos sobre as proposições, Aristóteles notou que as relações entre os termos e entre as proposições estão submetidas a  certos </a:t>
            </a:r>
            <a:r>
              <a:rPr lang="pt-BR" b="1" dirty="0" smtClean="0"/>
              <a:t>princípios (leis) do pensamento </a:t>
            </a:r>
            <a:r>
              <a:rPr lang="pt-BR" dirty="0" smtClean="0"/>
              <a:t>tão fundamentais que não podemos contrariá-los, pois correspondem à maneira como pensamos. Esses princípios são tão evidentes que não precisam ser demonstrados (provados): daí a Aristóteles os ter considerado como verdades axiomáticas.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750983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Princípio</a:t>
            </a:r>
            <a:r>
              <a:rPr lang="en-US" b="1" dirty="0" smtClean="0"/>
              <a:t> de </a:t>
            </a:r>
            <a:r>
              <a:rPr lang="en-US" b="1" dirty="0" err="1" smtClean="0"/>
              <a:t>identidade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Formulado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Parmênides</a:t>
            </a:r>
            <a:r>
              <a:rPr lang="en-US" dirty="0" smtClean="0"/>
              <a:t>;</a:t>
            </a:r>
          </a:p>
          <a:p>
            <a:r>
              <a:rPr lang="en-US" dirty="0" smtClean="0"/>
              <a:t>Um </a:t>
            </a:r>
            <a:r>
              <a:rPr lang="en-US" dirty="0" err="1" smtClean="0"/>
              <a:t>ser</a:t>
            </a:r>
            <a:r>
              <a:rPr lang="en-US" dirty="0" smtClean="0"/>
              <a:t> (</a:t>
            </a:r>
            <a:r>
              <a:rPr lang="en-US" dirty="0" err="1" smtClean="0"/>
              <a:t>isto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,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objeto</a:t>
            </a:r>
            <a:r>
              <a:rPr lang="en-US" dirty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sujeito</a:t>
            </a:r>
            <a:r>
              <a:rPr lang="en-US" dirty="0" smtClean="0"/>
              <a:t>)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sempre</a:t>
            </a:r>
            <a:r>
              <a:rPr lang="en-US" dirty="0" smtClean="0"/>
              <a:t> </a:t>
            </a:r>
            <a:r>
              <a:rPr lang="en-US" dirty="0" err="1" smtClean="0"/>
              <a:t>idêntico</a:t>
            </a:r>
            <a:r>
              <a:rPr lang="en-US" dirty="0" smtClean="0"/>
              <a:t> a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7200" b="1" dirty="0" smtClean="0">
                <a:ln w="19050">
                  <a:solidFill>
                    <a:srgbClr val="000000"/>
                  </a:solidFill>
                  <a:prstDash val="solid"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= A</a:t>
            </a:r>
            <a:endParaRPr lang="en-US" sz="7200" b="1" dirty="0">
              <a:ln w="19050">
                <a:solidFill>
                  <a:srgbClr val="000000"/>
                </a:solidFill>
                <a:prstDash val="solid"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1100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Princípio</a:t>
            </a:r>
            <a:r>
              <a:rPr lang="en-US" b="1" dirty="0" smtClean="0"/>
              <a:t> da </a:t>
            </a:r>
            <a:r>
              <a:rPr lang="en-US" b="1" dirty="0" err="1" smtClean="0"/>
              <a:t>não</a:t>
            </a:r>
            <a:r>
              <a:rPr lang="en-US" b="1" dirty="0" smtClean="0"/>
              <a:t> </a:t>
            </a:r>
            <a:r>
              <a:rPr lang="en-US" b="1" dirty="0" err="1" smtClean="0"/>
              <a:t>contradição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Opõe</a:t>
            </a:r>
            <a:r>
              <a:rPr lang="en-US" dirty="0" smtClean="0"/>
              <a:t>-se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illosofia</a:t>
            </a:r>
            <a:r>
              <a:rPr lang="en-US" dirty="0" smtClean="0"/>
              <a:t> de </a:t>
            </a:r>
            <a:r>
              <a:rPr lang="en-US" dirty="0" err="1" smtClean="0"/>
              <a:t>Heráclito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impossível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e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mesmo</a:t>
            </a:r>
            <a:r>
              <a:rPr lang="en-US" dirty="0" smtClean="0"/>
              <a:t> tempo.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= ~ A</a:t>
            </a:r>
          </a:p>
          <a:p>
            <a:pPr marL="0" indent="0">
              <a:buNone/>
            </a:pP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28333" y="3407833"/>
            <a:ext cx="4974167" cy="2718330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497667" y="3407833"/>
            <a:ext cx="3492500" cy="2718330"/>
          </a:xfrm>
          <a:prstGeom prst="line">
            <a:avLst/>
          </a:prstGeom>
          <a:ln w="76200" cmpd="sng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098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Princípio</a:t>
            </a:r>
            <a:r>
              <a:rPr lang="en-US" dirty="0" smtClean="0"/>
              <a:t> do </a:t>
            </a:r>
            <a:r>
              <a:rPr lang="en-US" dirty="0" err="1" smtClean="0"/>
              <a:t>terceiro</a:t>
            </a:r>
            <a:r>
              <a:rPr lang="en-US" dirty="0" smtClean="0"/>
              <a:t> </a:t>
            </a:r>
            <a:r>
              <a:rPr lang="en-US" dirty="0" err="1" smtClean="0"/>
              <a:t>excluído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Dadas duas proposições com o mesmo sujeito e o mesmo predicado, uma afirmativa e outra negativa, uma delas é necessariamente verdadeira e a outra necessariamente falsa. </a:t>
            </a:r>
          </a:p>
          <a:p>
            <a:endParaRPr lang="en-US" i="1" dirty="0"/>
          </a:p>
          <a:p>
            <a:pPr marL="0" indent="0" algn="ctr">
              <a:buNone/>
            </a:pP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</a:t>
            </a:r>
            <a:r>
              <a:rPr lang="en-US" sz="4100" b="1" dirty="0" err="1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é</a:t>
            </a: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x </a:t>
            </a:r>
          </a:p>
          <a:p>
            <a:pPr marL="0" indent="0" algn="ctr">
              <a:buNone/>
            </a:pPr>
            <a:r>
              <a:rPr lang="en-US" sz="4100" b="1" dirty="0" err="1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ou</a:t>
            </a: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</a:p>
          <a:p>
            <a:pPr marL="0" indent="0" algn="ctr">
              <a:buNone/>
            </a:pP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A </a:t>
            </a:r>
            <a:r>
              <a:rPr lang="en-US" sz="4100" b="1" dirty="0" err="1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é</a:t>
            </a: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4100" b="1" dirty="0" err="1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não</a:t>
            </a: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-x</a:t>
            </a:r>
          </a:p>
          <a:p>
            <a:pPr marL="0" indent="0" algn="ctr">
              <a:buNone/>
            </a:pP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4100" b="1" dirty="0" err="1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Não</a:t>
            </a: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4100" b="1" dirty="0" err="1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há</a:t>
            </a: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4100" b="1" dirty="0" err="1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terceira</a:t>
            </a: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 </a:t>
            </a:r>
            <a:r>
              <a:rPr lang="en-US" sz="4100" b="1" dirty="0" err="1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possibilidade</a:t>
            </a:r>
            <a:r>
              <a:rPr lang="en-US" sz="4100" b="1" dirty="0">
                <a:ln w="1905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1810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Argumento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004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Argumento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Formado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proposições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assumem</a:t>
            </a:r>
            <a:r>
              <a:rPr lang="en-US" dirty="0" smtClean="0"/>
              <a:t> </a:t>
            </a:r>
            <a:r>
              <a:rPr lang="en-US" dirty="0" err="1" smtClean="0"/>
              <a:t>funções</a:t>
            </a:r>
            <a:r>
              <a:rPr lang="en-US" dirty="0" smtClean="0"/>
              <a:t> </a:t>
            </a:r>
            <a:r>
              <a:rPr lang="en-US" dirty="0" err="1" smtClean="0"/>
              <a:t>específicas</a:t>
            </a:r>
            <a:r>
              <a:rPr lang="en-US" dirty="0" smtClean="0"/>
              <a:t>, </a:t>
            </a:r>
            <a:r>
              <a:rPr lang="en-US" dirty="0" err="1" smtClean="0"/>
              <a:t>funcionando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premissas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conclusão</a:t>
            </a:r>
            <a:r>
              <a:rPr lang="en-US" dirty="0" smtClean="0"/>
              <a:t>;</a:t>
            </a:r>
          </a:p>
          <a:p>
            <a:r>
              <a:rPr lang="en-US" b="1" dirty="0" err="1" smtClean="0"/>
              <a:t>Premissas</a:t>
            </a:r>
            <a:r>
              <a:rPr lang="en-US" dirty="0" smtClean="0"/>
              <a:t>: </a:t>
            </a:r>
            <a:r>
              <a:rPr lang="en-US" dirty="0" err="1" smtClean="0"/>
              <a:t>proposições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antecedem</a:t>
            </a:r>
            <a:r>
              <a:rPr lang="en-US" dirty="0" smtClean="0"/>
              <a:t> e </a:t>
            </a:r>
            <a:r>
              <a:rPr lang="en-US" dirty="0" err="1" smtClean="0"/>
              <a:t>fundamentam</a:t>
            </a:r>
            <a:r>
              <a:rPr lang="en-US" dirty="0" smtClean="0"/>
              <a:t> a </a:t>
            </a:r>
            <a:r>
              <a:rPr lang="en-US" dirty="0" err="1" smtClean="0"/>
              <a:t>conclusão</a:t>
            </a:r>
            <a:r>
              <a:rPr lang="en-US" dirty="0" smtClean="0"/>
              <a:t>;</a:t>
            </a:r>
          </a:p>
          <a:p>
            <a:r>
              <a:rPr lang="en-US" b="1" dirty="0" err="1" smtClean="0"/>
              <a:t>Conclusão</a:t>
            </a:r>
            <a:r>
              <a:rPr lang="en-US" dirty="0" smtClean="0"/>
              <a:t>: </a:t>
            </a:r>
            <a:r>
              <a:rPr lang="en-US" dirty="0" err="1" smtClean="0"/>
              <a:t>proposição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resulta</a:t>
            </a:r>
            <a:r>
              <a:rPr lang="en-US" dirty="0" smtClean="0"/>
              <a:t> das </a:t>
            </a:r>
            <a:r>
              <a:rPr lang="en-US" dirty="0" err="1" smtClean="0"/>
              <a:t>premissas</a:t>
            </a:r>
            <a:r>
              <a:rPr lang="en-US" dirty="0"/>
              <a:t>.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381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69336"/>
            <a:ext cx="8453967" cy="1417638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Válido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Inválido</a:t>
            </a:r>
            <a:r>
              <a:rPr lang="en-US" sz="3600" b="1" dirty="0"/>
              <a:t> </a:t>
            </a:r>
            <a:r>
              <a:rPr lang="en-US" sz="3600" b="1" i="1" dirty="0" smtClean="0"/>
              <a:t>versus </a:t>
            </a:r>
            <a:r>
              <a:rPr lang="en-US" sz="3600" b="1" dirty="0" err="1" smtClean="0"/>
              <a:t>Verdadeiro</a:t>
            </a:r>
            <a:r>
              <a:rPr lang="en-US" sz="3600" b="1" dirty="0" smtClean="0"/>
              <a:t>/</a:t>
            </a:r>
            <a:r>
              <a:rPr lang="en-US" sz="3600" b="1" dirty="0" err="1" smtClean="0"/>
              <a:t>Falso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887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/>
              <a:t>Argumento válido</a:t>
            </a:r>
            <a:r>
              <a:rPr lang="pt-BR" dirty="0" smtClean="0"/>
              <a:t>: a conclusão decorre necessariamente das premissas;</a:t>
            </a:r>
          </a:p>
          <a:p>
            <a:r>
              <a:rPr lang="pt-BR" b="1" dirty="0" smtClean="0"/>
              <a:t>Argumento inválido</a:t>
            </a:r>
            <a:r>
              <a:rPr lang="pt-BR" dirty="0" smtClean="0"/>
              <a:t>: as premissas não fundamentam a conclusão.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i="1" dirty="0" smtClean="0"/>
              <a:t>Não cabe à Lógica definir a verdade ou falsidade de uma proposição ou de um argumento. Proposições podem ser verdadeiras e o argumento inválido, do mesmo modo que o argumento pode ser válido e as proposições falsas.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76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Silogismos</a:t>
            </a:r>
            <a:r>
              <a:rPr lang="en-US" b="1" dirty="0" smtClean="0"/>
              <a:t> </a:t>
            </a:r>
            <a:r>
              <a:rPr lang="en-US" b="1" dirty="0" err="1" smtClean="0"/>
              <a:t>categóricos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 </a:t>
            </a:r>
            <a:r>
              <a:rPr lang="en-US" dirty="0" err="1" smtClean="0"/>
              <a:t>silogismo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argumento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conclusão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inferida</a:t>
            </a:r>
            <a:r>
              <a:rPr lang="en-US" dirty="0" smtClean="0"/>
              <a:t> de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premissas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Um </a:t>
            </a:r>
            <a:r>
              <a:rPr lang="en-US" b="1" dirty="0" err="1" smtClean="0"/>
              <a:t>silogismo</a:t>
            </a:r>
            <a:r>
              <a:rPr lang="en-US" b="1" dirty="0" smtClean="0"/>
              <a:t> </a:t>
            </a:r>
            <a:r>
              <a:rPr lang="en-US" b="1" dirty="0" err="1" smtClean="0"/>
              <a:t>categórico</a:t>
            </a:r>
            <a:r>
              <a:rPr lang="en-US" b="1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um </a:t>
            </a:r>
            <a:r>
              <a:rPr lang="en-US" dirty="0" err="1" smtClean="0"/>
              <a:t>argumento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consiste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proposições</a:t>
            </a:r>
            <a:r>
              <a:rPr lang="en-US" dirty="0"/>
              <a:t> </a:t>
            </a:r>
            <a:r>
              <a:rPr lang="en-US" dirty="0" err="1" smtClean="0"/>
              <a:t>categóricas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contêm</a:t>
            </a:r>
            <a:r>
              <a:rPr lang="en-US" dirty="0" smtClean="0"/>
              <a:t> </a:t>
            </a:r>
            <a:r>
              <a:rPr lang="en-US" dirty="0" err="1" smtClean="0"/>
              <a:t>exatamente</a:t>
            </a:r>
            <a:r>
              <a:rPr lang="en-US" dirty="0" smtClean="0"/>
              <a:t> </a:t>
            </a:r>
            <a:r>
              <a:rPr lang="en-US" dirty="0" err="1" smtClean="0"/>
              <a:t>três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, </a:t>
            </a:r>
            <a:r>
              <a:rPr lang="en-US" dirty="0" err="1" smtClean="0"/>
              <a:t>cada</a:t>
            </a:r>
            <a:r>
              <a:rPr lang="en-US" dirty="0" smtClean="0"/>
              <a:t> um dos </a:t>
            </a:r>
            <a:r>
              <a:rPr lang="en-US" dirty="0" err="1" smtClean="0"/>
              <a:t>quais</a:t>
            </a:r>
            <a:r>
              <a:rPr lang="en-US" dirty="0" smtClean="0"/>
              <a:t> </a:t>
            </a:r>
            <a:r>
              <a:rPr lang="en-US" dirty="0" err="1" smtClean="0"/>
              <a:t>ocorre</a:t>
            </a:r>
            <a:r>
              <a:rPr lang="en-US" dirty="0" smtClean="0"/>
              <a:t> </a:t>
            </a:r>
            <a:r>
              <a:rPr lang="en-US" dirty="0" err="1" smtClean="0"/>
              <a:t>exatamente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das </a:t>
            </a:r>
            <a:r>
              <a:rPr lang="en-US" dirty="0" err="1" smtClean="0"/>
              <a:t>proposições</a:t>
            </a:r>
            <a:r>
              <a:rPr lang="en-US" dirty="0" smtClean="0"/>
              <a:t> </a:t>
            </a:r>
            <a:r>
              <a:rPr lang="en-US" dirty="0" err="1" smtClean="0"/>
              <a:t>constituintes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Proposição</a:t>
            </a:r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12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um </a:t>
            </a:r>
            <a:r>
              <a:rPr lang="en-US" dirty="0" err="1" smtClean="0"/>
              <a:t>silogismo</a:t>
            </a:r>
            <a:r>
              <a:rPr lang="en-US" dirty="0" smtClean="0"/>
              <a:t> </a:t>
            </a:r>
            <a:r>
              <a:rPr lang="en-US" dirty="0" err="1" smtClean="0"/>
              <a:t>categórico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33" y="1600200"/>
            <a:ext cx="8453967" cy="496146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Termo</a:t>
            </a:r>
            <a:r>
              <a:rPr lang="en-US" b="1" dirty="0" smtClean="0"/>
              <a:t> </a:t>
            </a:r>
            <a:r>
              <a:rPr lang="en-US" b="1" dirty="0" err="1" smtClean="0"/>
              <a:t>maior</a:t>
            </a:r>
            <a:r>
              <a:rPr lang="en-US" b="1" dirty="0" smtClean="0"/>
              <a:t>: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predicado</a:t>
            </a:r>
            <a:r>
              <a:rPr lang="en-US" dirty="0" smtClean="0"/>
              <a:t> da </a:t>
            </a:r>
            <a:r>
              <a:rPr lang="en-US" dirty="0" err="1" smtClean="0"/>
              <a:t>conclusão</a:t>
            </a:r>
            <a:r>
              <a:rPr lang="en-US" dirty="0" smtClean="0"/>
              <a:t>;</a:t>
            </a:r>
          </a:p>
          <a:p>
            <a:r>
              <a:rPr lang="en-US" b="1" dirty="0" err="1" smtClean="0"/>
              <a:t>Termo</a:t>
            </a:r>
            <a:r>
              <a:rPr lang="en-US" b="1" dirty="0" smtClean="0"/>
              <a:t> </a:t>
            </a:r>
            <a:r>
              <a:rPr lang="en-US" b="1" dirty="0" err="1" smtClean="0"/>
              <a:t>menor</a:t>
            </a:r>
            <a:r>
              <a:rPr lang="en-US" b="1" dirty="0" smtClean="0"/>
              <a:t>: 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o </a:t>
            </a:r>
            <a:r>
              <a:rPr lang="en-US" dirty="0" err="1" smtClean="0"/>
              <a:t>termo</a:t>
            </a:r>
            <a:r>
              <a:rPr lang="en-US" dirty="0" smtClean="0"/>
              <a:t> </a:t>
            </a:r>
            <a:r>
              <a:rPr lang="en-US" dirty="0" err="1" smtClean="0"/>
              <a:t>sujeito</a:t>
            </a:r>
            <a:r>
              <a:rPr lang="en-US" dirty="0" smtClean="0"/>
              <a:t> da </a:t>
            </a:r>
            <a:r>
              <a:rPr lang="en-US" dirty="0" err="1" smtClean="0"/>
              <a:t>conclusão</a:t>
            </a:r>
            <a:r>
              <a:rPr lang="en-US" dirty="0" smtClean="0"/>
              <a:t>;</a:t>
            </a:r>
          </a:p>
          <a:p>
            <a:r>
              <a:rPr lang="en-US" b="1" dirty="0" err="1" smtClean="0"/>
              <a:t>Termo</a:t>
            </a:r>
            <a:r>
              <a:rPr lang="en-US" b="1" dirty="0" smtClean="0"/>
              <a:t> </a:t>
            </a:r>
            <a:r>
              <a:rPr lang="en-US" b="1" dirty="0" err="1" smtClean="0"/>
              <a:t>médio</a:t>
            </a:r>
            <a:r>
              <a:rPr lang="en-US" dirty="0" smtClean="0"/>
              <a:t>: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aparece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conclusão</a:t>
            </a:r>
            <a:r>
              <a:rPr lang="en-US" dirty="0" smtClean="0"/>
              <a:t>, mas </a:t>
            </a:r>
            <a:r>
              <a:rPr lang="en-US" dirty="0" err="1" smtClean="0"/>
              <a:t>aparece</a:t>
            </a:r>
            <a:r>
              <a:rPr lang="en-US" dirty="0" smtClean="0"/>
              <a:t> </a:t>
            </a:r>
            <a:r>
              <a:rPr lang="en-US" dirty="0" err="1" smtClean="0"/>
              <a:t>nas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 smtClean="0"/>
              <a:t> </a:t>
            </a:r>
            <a:r>
              <a:rPr lang="en-US" dirty="0" err="1" smtClean="0"/>
              <a:t>premissas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silogismo</a:t>
            </a:r>
            <a:r>
              <a:rPr lang="en-US" dirty="0" smtClean="0"/>
              <a:t> </a:t>
            </a:r>
            <a:r>
              <a:rPr lang="en-US" dirty="0" err="1" smtClean="0"/>
              <a:t>típico</a:t>
            </a:r>
            <a:r>
              <a:rPr lang="en-US" dirty="0" smtClean="0"/>
              <a:t>, o </a:t>
            </a:r>
            <a:r>
              <a:rPr lang="en-US" dirty="0" err="1" smtClean="0"/>
              <a:t>termo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e </a:t>
            </a:r>
            <a:r>
              <a:rPr lang="en-US" dirty="0" err="1" smtClean="0"/>
              <a:t>menor</a:t>
            </a:r>
            <a:r>
              <a:rPr lang="en-US" dirty="0" smtClean="0"/>
              <a:t> se </a:t>
            </a:r>
            <a:r>
              <a:rPr lang="en-US" dirty="0" err="1" smtClean="0"/>
              <a:t>encontram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premissas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premissa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contém</a:t>
            </a:r>
            <a:r>
              <a:rPr lang="en-US" dirty="0" smtClean="0"/>
              <a:t> o </a:t>
            </a:r>
            <a:r>
              <a:rPr lang="en-US" dirty="0" err="1" smtClean="0"/>
              <a:t>termo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chamada</a:t>
            </a:r>
            <a:r>
              <a:rPr lang="en-US" dirty="0" smtClean="0"/>
              <a:t> de </a:t>
            </a:r>
            <a:r>
              <a:rPr lang="en-US" dirty="0" err="1" smtClean="0"/>
              <a:t>premissa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premissa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contém</a:t>
            </a:r>
            <a:r>
              <a:rPr lang="en-US" dirty="0" smtClean="0"/>
              <a:t> o </a:t>
            </a:r>
            <a:r>
              <a:rPr lang="en-US" dirty="0" err="1" smtClean="0"/>
              <a:t>termo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 </a:t>
            </a:r>
            <a:r>
              <a:rPr lang="en-US" dirty="0" err="1" smtClean="0"/>
              <a:t>é</a:t>
            </a:r>
            <a:r>
              <a:rPr lang="en-US" dirty="0" smtClean="0"/>
              <a:t> </a:t>
            </a:r>
            <a:r>
              <a:rPr lang="en-US" dirty="0" err="1" smtClean="0"/>
              <a:t>chamada</a:t>
            </a:r>
            <a:r>
              <a:rPr lang="en-US" dirty="0" smtClean="0"/>
              <a:t> de </a:t>
            </a:r>
            <a:r>
              <a:rPr lang="en-US" dirty="0" err="1" smtClean="0"/>
              <a:t>premissa</a:t>
            </a:r>
            <a:r>
              <a:rPr lang="en-US" dirty="0" smtClean="0"/>
              <a:t> </a:t>
            </a:r>
            <a:r>
              <a:rPr lang="en-US" dirty="0" err="1" smtClean="0"/>
              <a:t>menor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805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Identificando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termos</a:t>
            </a:r>
            <a:r>
              <a:rPr lang="en-US" dirty="0" smtClean="0"/>
              <a:t> de um </a:t>
            </a:r>
            <a:r>
              <a:rPr lang="en-US" dirty="0" err="1" smtClean="0"/>
              <a:t>silogismo</a:t>
            </a:r>
            <a:r>
              <a:rPr lang="en-US" dirty="0" smtClean="0"/>
              <a:t> </a:t>
            </a:r>
            <a:r>
              <a:rPr lang="en-US" dirty="0" err="1" smtClean="0"/>
              <a:t>categórico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prstGeom prst="flowChartProcess">
            <a:avLst/>
          </a:prstGeom>
        </p:spPr>
        <p:txBody>
          <a:bodyPr/>
          <a:lstStyle/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err="1" smtClean="0"/>
              <a:t>Nenhum</a:t>
            </a:r>
            <a:r>
              <a:rPr lang="en-US" b="1" dirty="0" smtClean="0"/>
              <a:t> </a:t>
            </a:r>
            <a:r>
              <a:rPr lang="en-US" b="1" dirty="0" err="1" smtClean="0"/>
              <a:t>herói</a:t>
            </a:r>
            <a:r>
              <a:rPr lang="en-US" b="1" dirty="0" smtClean="0"/>
              <a:t> </a:t>
            </a:r>
            <a:r>
              <a:rPr lang="en-US" b="1" dirty="0" err="1" smtClean="0"/>
              <a:t>é</a:t>
            </a:r>
            <a:r>
              <a:rPr lang="en-US" b="1" dirty="0" smtClean="0"/>
              <a:t> </a:t>
            </a:r>
            <a:r>
              <a:rPr lang="en-US" b="1" u="sng" dirty="0" err="1" smtClean="0"/>
              <a:t>covarde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b="1" dirty="0" err="1" smtClean="0"/>
              <a:t>Alguns</a:t>
            </a:r>
            <a:r>
              <a:rPr lang="en-US" b="1" dirty="0" smtClean="0"/>
              <a:t> </a:t>
            </a:r>
            <a:r>
              <a:rPr lang="en-US" b="1" dirty="0" err="1" smtClean="0"/>
              <a:t>soldados</a:t>
            </a:r>
            <a:r>
              <a:rPr lang="en-US" b="1" dirty="0" smtClean="0"/>
              <a:t> </a:t>
            </a:r>
            <a:r>
              <a:rPr lang="en-US" b="1" dirty="0" err="1" smtClean="0"/>
              <a:t>são</a:t>
            </a:r>
            <a:r>
              <a:rPr lang="en-US" b="1" dirty="0" smtClean="0"/>
              <a:t> </a:t>
            </a:r>
            <a:r>
              <a:rPr lang="en-US" b="1" u="sng" dirty="0" err="1" smtClean="0"/>
              <a:t>covardes</a:t>
            </a:r>
            <a:r>
              <a:rPr lang="en-US" b="1" dirty="0" smtClean="0"/>
              <a:t>.</a:t>
            </a:r>
          </a:p>
          <a:p>
            <a:pPr marL="0" indent="0" algn="ctr">
              <a:buNone/>
            </a:pPr>
            <a:r>
              <a:rPr lang="en-US" b="1" dirty="0" smtClean="0"/>
              <a:t>Logo, </a:t>
            </a:r>
            <a:r>
              <a:rPr lang="en-US" b="1" dirty="0" err="1" smtClean="0"/>
              <a:t>alguns</a:t>
            </a:r>
            <a:r>
              <a:rPr lang="en-US" b="1" dirty="0" smtClean="0"/>
              <a:t> </a:t>
            </a:r>
            <a:r>
              <a:rPr lang="en-US" b="1" u="sng" dirty="0" err="1" smtClean="0"/>
              <a:t>soldados</a:t>
            </a:r>
            <a:r>
              <a:rPr lang="en-US" b="1" dirty="0" smtClean="0"/>
              <a:t> </a:t>
            </a:r>
            <a:r>
              <a:rPr lang="en-US" b="1" dirty="0" err="1" smtClean="0"/>
              <a:t>são</a:t>
            </a:r>
            <a:r>
              <a:rPr lang="en-US" b="1" dirty="0" smtClean="0"/>
              <a:t> </a:t>
            </a:r>
            <a:r>
              <a:rPr lang="en-US" b="1" u="sng" dirty="0" err="1" smtClean="0"/>
              <a:t>heróis</a:t>
            </a:r>
            <a:r>
              <a:rPr lang="en-US" b="1" u="sng" dirty="0" smtClean="0"/>
              <a:t>.</a:t>
            </a:r>
            <a:endParaRPr lang="en-US" b="1" u="sng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0" y="3810000"/>
            <a:ext cx="21167" cy="112183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842000" y="4860899"/>
            <a:ext cx="2808816" cy="104197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59505" y="5147728"/>
            <a:ext cx="215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Termo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maior</a:t>
            </a:r>
            <a:endParaRPr lang="en-US" sz="2400" b="1" dirty="0"/>
          </a:p>
        </p:txBody>
      </p:sp>
      <p:cxnSp>
        <p:nvCxnSpPr>
          <p:cNvPr id="11" name="Straight Connector 10"/>
          <p:cNvCxnSpPr>
            <a:endCxn id="12" idx="0"/>
          </p:cNvCxnSpPr>
          <p:nvPr/>
        </p:nvCxnSpPr>
        <p:spPr>
          <a:xfrm flipH="1">
            <a:off x="4165637" y="3915827"/>
            <a:ext cx="800131" cy="8678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785569" y="4783664"/>
            <a:ext cx="2760135" cy="119433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153865" y="5164662"/>
            <a:ext cx="20743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Termo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menor</a:t>
            </a:r>
            <a:endParaRPr lang="en-US" sz="2400" b="1" dirty="0"/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6625167" y="2116667"/>
            <a:ext cx="762000" cy="3175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625167" y="2116667"/>
            <a:ext cx="762000" cy="973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6879167" y="1176603"/>
            <a:ext cx="2294474" cy="10165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7048507" y="1494365"/>
            <a:ext cx="23283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Termo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médio</a:t>
            </a:r>
            <a:endParaRPr lang="en-US" sz="2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0" y="2044963"/>
            <a:ext cx="931334" cy="461134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-50809" y="1142966"/>
            <a:ext cx="2146306" cy="149013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Premissa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maior</a:t>
            </a:r>
            <a:endParaRPr lang="en-US" sz="2400" b="1" dirty="0"/>
          </a:p>
        </p:txBody>
      </p:sp>
      <p:sp>
        <p:nvSpPr>
          <p:cNvPr id="22" name="Oval 21"/>
          <p:cNvSpPr/>
          <p:nvPr/>
        </p:nvSpPr>
        <p:spPr>
          <a:xfrm>
            <a:off x="-29642" y="3831175"/>
            <a:ext cx="2146306" cy="149013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/>
              <a:t>Premissa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menor</a:t>
            </a:r>
            <a:endParaRPr lang="en-US" sz="2400" b="1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1206500" y="3090334"/>
            <a:ext cx="910164" cy="740841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2615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20" grpId="0" animBg="1"/>
      <p:bldP spid="16" grpId="0" animBg="1"/>
      <p:bldP spid="22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Válido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inválido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69636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P1: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alemães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loiros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P2: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alemães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europeus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b="1" dirty="0" smtClean="0"/>
              <a:t>C :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europeus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loiros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           </a:t>
            </a:r>
            <a:r>
              <a:rPr lang="en-US" sz="44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Válido</a:t>
            </a:r>
            <a:r>
              <a:rPr lang="en-US" sz="4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en-US" sz="4400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2"/>
              </a:solidFill>
            </a:endParaRP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762500" y="3507720"/>
            <a:ext cx="3302001" cy="2984499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5778501" y="4652173"/>
            <a:ext cx="1841500" cy="16176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265333" y="5164667"/>
            <a:ext cx="889000" cy="9614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93833" y="4191000"/>
            <a:ext cx="402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4698993"/>
            <a:ext cx="402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09832" y="5503333"/>
            <a:ext cx="59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</a:t>
            </a:r>
            <a:endParaRPr lang="en-US" sz="2800" b="1" dirty="0"/>
          </a:p>
        </p:txBody>
      </p:sp>
      <p:sp>
        <p:nvSpPr>
          <p:cNvPr id="11" name="Right Arrow 10"/>
          <p:cNvSpPr/>
          <p:nvPr/>
        </p:nvSpPr>
        <p:spPr>
          <a:xfrm>
            <a:off x="635000" y="4191000"/>
            <a:ext cx="783167" cy="4611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712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/>
      <p:bldP spid="9" grpId="0"/>
      <p:bldP spid="10" grpId="0"/>
      <p:bldP spid="1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Válido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inválido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9201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P1: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corintianos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chatos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P2: </a:t>
            </a:r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corintianos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fanáticos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C :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fanáticos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chatos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</a:t>
            </a:r>
            <a:r>
              <a:rPr lang="en-US" sz="44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Válido</a:t>
            </a:r>
            <a:r>
              <a:rPr lang="en-US" sz="4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en-US" sz="4400" b="1" dirty="0"/>
          </a:p>
        </p:txBody>
      </p:sp>
      <p:sp>
        <p:nvSpPr>
          <p:cNvPr id="4" name="Oval 3"/>
          <p:cNvSpPr/>
          <p:nvPr/>
        </p:nvSpPr>
        <p:spPr>
          <a:xfrm>
            <a:off x="4762500" y="3507720"/>
            <a:ext cx="3302001" cy="2984499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778501" y="4652173"/>
            <a:ext cx="1841500" cy="161766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265333" y="5164667"/>
            <a:ext cx="889000" cy="96149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93833" y="4191000"/>
            <a:ext cx="402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00237" y="4766740"/>
            <a:ext cx="402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438909" y="5359416"/>
            <a:ext cx="6307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CH</a:t>
            </a:r>
            <a:endParaRPr lang="en-US" sz="2800" b="1" dirty="0"/>
          </a:p>
        </p:txBody>
      </p:sp>
      <p:sp>
        <p:nvSpPr>
          <p:cNvPr id="10" name="Right Arrow 9"/>
          <p:cNvSpPr/>
          <p:nvPr/>
        </p:nvSpPr>
        <p:spPr>
          <a:xfrm>
            <a:off x="635000" y="4191000"/>
            <a:ext cx="783167" cy="4611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8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/>
      <p:bldP spid="8" grpId="0"/>
      <p:bldP spid="9" grpId="0"/>
      <p:bldP spid="1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Válido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inválido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00200"/>
            <a:ext cx="8496300" cy="496146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P1: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médicos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poliglotas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P2: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professores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poliglotas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C : </a:t>
            </a:r>
            <a:r>
              <a:rPr lang="en-US" dirty="0" err="1" smtClean="0"/>
              <a:t>Alguns</a:t>
            </a:r>
            <a:r>
              <a:rPr lang="en-US" dirty="0" smtClean="0"/>
              <a:t> </a:t>
            </a:r>
            <a:r>
              <a:rPr lang="en-US" dirty="0" err="1" smtClean="0"/>
              <a:t>médicos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professores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</a:t>
            </a:r>
            <a:r>
              <a:rPr lang="en-US" sz="4400" b="1" dirty="0" err="1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Inválido</a:t>
            </a:r>
            <a:r>
              <a:rPr lang="en-US" sz="4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</a:t>
            </a:r>
            <a:endParaRPr lang="en-US" sz="4400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496575315"/>
              </p:ext>
            </p:extLst>
          </p:nvPr>
        </p:nvGraphicFramePr>
        <p:xfrm>
          <a:off x="3663969" y="3470294"/>
          <a:ext cx="5289539" cy="3091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/>
          <p:cNvSpPr/>
          <p:nvPr/>
        </p:nvSpPr>
        <p:spPr>
          <a:xfrm>
            <a:off x="423330" y="4191000"/>
            <a:ext cx="783167" cy="46117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7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Oito</a:t>
            </a:r>
            <a:r>
              <a:rPr lang="en-US" sz="3200" dirty="0" smtClean="0"/>
              <a:t> </a:t>
            </a:r>
            <a:r>
              <a:rPr lang="en-US" sz="3200" dirty="0" err="1" smtClean="0"/>
              <a:t>regras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estabelecem</a:t>
            </a:r>
            <a:r>
              <a:rPr lang="en-US" sz="3200" dirty="0" smtClean="0"/>
              <a:t> a </a:t>
            </a:r>
            <a:r>
              <a:rPr lang="en-US" sz="3200" dirty="0" err="1" smtClean="0"/>
              <a:t>verdade</a:t>
            </a:r>
            <a:r>
              <a:rPr lang="en-US" sz="3200" dirty="0" smtClean="0"/>
              <a:t> de um </a:t>
            </a:r>
            <a:r>
              <a:rPr lang="en-US" sz="3200" dirty="0" err="1" smtClean="0"/>
              <a:t>silogismo</a:t>
            </a:r>
            <a:r>
              <a:rPr lang="en-US" sz="3200" dirty="0" smtClean="0"/>
              <a:t>. </a:t>
            </a:r>
            <a:r>
              <a:rPr lang="en-US" sz="2000" dirty="0" smtClean="0"/>
              <a:t>(</a:t>
            </a:r>
            <a:r>
              <a:rPr lang="en-US" sz="2000" dirty="0" err="1" smtClean="0"/>
              <a:t>livro</a:t>
            </a:r>
            <a:r>
              <a:rPr lang="en-US" sz="2000" dirty="0" smtClean="0"/>
              <a:t>, p. 403)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88467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O silogismo tem somente três termos: médio, maior e menor.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O termo médio nunca vai aparecer na conclusão do argumento.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O termo médio deve aparecer pelo menos uma vez na forma geral.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Nenhuma conclusão pode ser inferida de duas premissas negativas.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Nenhuma conclusão pode ser inferida de duas premissas particulares.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Nenhuma conclusão negativa pode ser inferida de duas premissas afirmativas.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A conclusão acompanha sempre a premissa mais fraca. Havendo uma premissa negativa a conclusão será negativa; havendo uma premissa particular a conclusão será particular.</a:t>
            </a:r>
          </a:p>
          <a:p>
            <a:pPr marL="514350" indent="-514350">
              <a:buFont typeface="+mj-lt"/>
              <a:buAutoNum type="arabicPeriod"/>
            </a:pPr>
            <a:r>
              <a:rPr lang="pt-BR" sz="2400" dirty="0" smtClean="0"/>
              <a:t>A extensão de um termo na conclusão na conclusão não pode ser geral se sua extensão nas premissas não tiver sido geral.</a:t>
            </a:r>
          </a:p>
          <a:p>
            <a:pPr marL="514350" indent="-514350">
              <a:buFont typeface="+mj-lt"/>
              <a:buAutoNum type="arabicPeriod"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474636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Dedução</a:t>
            </a:r>
            <a:r>
              <a:rPr lang="en-US" dirty="0" smtClean="0"/>
              <a:t> e </a:t>
            </a:r>
            <a:r>
              <a:rPr lang="en-US" dirty="0" err="1" smtClean="0"/>
              <a:t>indução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608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4500"/>
            <a:ext cx="8229600" cy="5969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 smtClean="0"/>
          </a:p>
          <a:p>
            <a:pPr marL="0" indent="0" algn="ctr">
              <a:buNone/>
            </a:pPr>
            <a:r>
              <a:rPr lang="en-US" sz="3600" b="1" dirty="0" err="1" smtClean="0"/>
              <a:t>Dedução</a:t>
            </a:r>
            <a:r>
              <a:rPr lang="en-US" sz="3600" b="1" dirty="0" smtClean="0"/>
              <a:t> </a:t>
            </a:r>
            <a:r>
              <a:rPr lang="en-US" sz="3600" dirty="0"/>
              <a:t>e </a:t>
            </a:r>
            <a:r>
              <a:rPr lang="en-US" sz="3600" b="1" dirty="0" err="1"/>
              <a:t>indução</a:t>
            </a:r>
            <a:r>
              <a:rPr lang="en-US" sz="3600" b="1" dirty="0"/>
              <a:t> </a:t>
            </a:r>
            <a:r>
              <a:rPr lang="en-US" sz="3600" dirty="0" err="1"/>
              <a:t>são</a:t>
            </a:r>
            <a:r>
              <a:rPr lang="en-US" sz="3600" dirty="0"/>
              <a:t> </a:t>
            </a:r>
            <a:r>
              <a:rPr lang="en-US" sz="3600" dirty="0" err="1"/>
              <a:t>procedimentos</a:t>
            </a:r>
            <a:r>
              <a:rPr lang="en-US" sz="3600" dirty="0"/>
              <a:t> </a:t>
            </a:r>
            <a:r>
              <a:rPr lang="en-US" sz="3600" dirty="0" err="1"/>
              <a:t>racionais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 </a:t>
            </a:r>
            <a:r>
              <a:rPr lang="en-US" sz="3600" dirty="0" err="1"/>
              <a:t>nos</a:t>
            </a:r>
            <a:r>
              <a:rPr lang="en-US" sz="3600" dirty="0"/>
              <a:t> </a:t>
            </a:r>
            <a:r>
              <a:rPr lang="en-US" sz="3600" dirty="0" err="1"/>
              <a:t>levam</a:t>
            </a:r>
            <a:r>
              <a:rPr lang="en-US" sz="3600" dirty="0"/>
              <a:t> do </a:t>
            </a:r>
            <a:r>
              <a:rPr lang="en-US" sz="3600" dirty="0" err="1"/>
              <a:t>já</a:t>
            </a:r>
            <a:r>
              <a:rPr lang="en-US" sz="3600" dirty="0"/>
              <a:t> </a:t>
            </a:r>
            <a:r>
              <a:rPr lang="en-US" sz="3600" dirty="0" err="1"/>
              <a:t>conhecido</a:t>
            </a:r>
            <a:r>
              <a:rPr lang="en-US" sz="3600" dirty="0"/>
              <a:t> </a:t>
            </a:r>
            <a:r>
              <a:rPr lang="en-US" sz="3600" dirty="0" err="1"/>
              <a:t>ao</a:t>
            </a:r>
            <a:r>
              <a:rPr lang="en-US" sz="3600" dirty="0"/>
              <a:t> </a:t>
            </a:r>
            <a:r>
              <a:rPr lang="en-US" sz="3600" dirty="0" err="1"/>
              <a:t>ainda</a:t>
            </a:r>
            <a:r>
              <a:rPr lang="en-US" sz="3600" dirty="0"/>
              <a:t> </a:t>
            </a:r>
            <a:r>
              <a:rPr lang="en-US" sz="3600" dirty="0" err="1"/>
              <a:t>não</a:t>
            </a:r>
            <a:r>
              <a:rPr lang="en-US" sz="3600" dirty="0"/>
              <a:t> </a:t>
            </a:r>
            <a:r>
              <a:rPr lang="en-US" sz="3600" dirty="0" err="1" smtClean="0"/>
              <a:t>conhecido</a:t>
            </a:r>
            <a:r>
              <a:rPr lang="en-US" sz="3600" dirty="0" smtClean="0"/>
              <a:t>. </a:t>
            </a:r>
            <a:r>
              <a:rPr lang="en-US" sz="3600" dirty="0" err="1"/>
              <a:t>Por</a:t>
            </a:r>
            <a:r>
              <a:rPr lang="en-US" sz="3600" dirty="0"/>
              <a:t> </a:t>
            </a:r>
            <a:r>
              <a:rPr lang="en-US" sz="3600" dirty="0" err="1"/>
              <a:t>isso</a:t>
            </a:r>
            <a:r>
              <a:rPr lang="en-US" sz="3600" dirty="0"/>
              <a:t>, se </a:t>
            </a:r>
            <a:r>
              <a:rPr lang="en-US" sz="3600" dirty="0" err="1"/>
              <a:t>costuma</a:t>
            </a:r>
            <a:r>
              <a:rPr lang="en-US" sz="3600" dirty="0"/>
              <a:t> </a:t>
            </a:r>
            <a:r>
              <a:rPr lang="en-US" sz="3600" dirty="0" err="1"/>
              <a:t>dizer</a:t>
            </a:r>
            <a:r>
              <a:rPr lang="en-US" sz="3600" dirty="0"/>
              <a:t> </a:t>
            </a:r>
            <a:r>
              <a:rPr lang="en-US" sz="3600" dirty="0" err="1"/>
              <a:t>que</a:t>
            </a:r>
            <a:r>
              <a:rPr lang="en-US" sz="3600" dirty="0"/>
              <a:t>, no </a:t>
            </a:r>
            <a:r>
              <a:rPr lang="en-US" sz="3600" dirty="0" err="1"/>
              <a:t>raciocínio</a:t>
            </a:r>
            <a:r>
              <a:rPr lang="en-US" sz="3600" dirty="0"/>
              <a:t>, o </a:t>
            </a:r>
            <a:r>
              <a:rPr lang="en-US" sz="3600" dirty="0" err="1"/>
              <a:t>intelecto</a:t>
            </a:r>
            <a:r>
              <a:rPr lang="en-US" sz="3600" dirty="0"/>
              <a:t> opera </a:t>
            </a:r>
            <a:r>
              <a:rPr lang="en-US" sz="3600" dirty="0" err="1"/>
              <a:t>seguindo</a:t>
            </a:r>
            <a:r>
              <a:rPr lang="en-US" sz="3600" dirty="0"/>
              <a:t> </a:t>
            </a:r>
            <a:r>
              <a:rPr lang="en-US" sz="3600" b="1" dirty="0" err="1"/>
              <a:t>cadeias</a:t>
            </a:r>
            <a:r>
              <a:rPr lang="en-US" sz="3600" b="1" dirty="0"/>
              <a:t> de </a:t>
            </a:r>
            <a:r>
              <a:rPr lang="en-US" sz="3600" b="1" dirty="0" err="1"/>
              <a:t>razões</a:t>
            </a:r>
            <a:r>
              <a:rPr lang="en-US" sz="3600" b="1" dirty="0"/>
              <a:t> </a:t>
            </a:r>
            <a:r>
              <a:rPr lang="en-US" sz="3600" dirty="0" err="1"/>
              <a:t>ou</a:t>
            </a:r>
            <a:r>
              <a:rPr lang="en-US" sz="3600" dirty="0"/>
              <a:t> </a:t>
            </a:r>
            <a:r>
              <a:rPr lang="en-US" sz="3600" dirty="0" err="1"/>
              <a:t>os</a:t>
            </a:r>
            <a:r>
              <a:rPr lang="en-US" sz="3600" dirty="0"/>
              <a:t> </a:t>
            </a:r>
            <a:r>
              <a:rPr lang="en-US" sz="3600" dirty="0" err="1"/>
              <a:t>nexos</a:t>
            </a:r>
            <a:r>
              <a:rPr lang="en-US" sz="3600" dirty="0"/>
              <a:t> </a:t>
            </a:r>
            <a:r>
              <a:rPr lang="en-US" sz="3600" dirty="0" err="1" smtClean="0"/>
              <a:t>necessários</a:t>
            </a:r>
            <a:r>
              <a:rPr lang="en-US" sz="3600" dirty="0" smtClean="0"/>
              <a:t> </a:t>
            </a:r>
            <a:r>
              <a:rPr lang="en-US" sz="3600" dirty="0"/>
              <a:t>entre as </a:t>
            </a:r>
            <a:r>
              <a:rPr lang="en-US" sz="3600" dirty="0" err="1" smtClean="0"/>
              <a:t>ideias</a:t>
            </a:r>
            <a:r>
              <a:rPr lang="en-US" sz="3600" dirty="0" smtClean="0"/>
              <a:t> </a:t>
            </a:r>
            <a:r>
              <a:rPr lang="en-US" sz="3600" dirty="0" err="1"/>
              <a:t>ou</a:t>
            </a:r>
            <a:r>
              <a:rPr lang="en-US" sz="3600" dirty="0"/>
              <a:t> entre </a:t>
            </a:r>
            <a:r>
              <a:rPr lang="en-US" sz="3600" dirty="0" err="1"/>
              <a:t>os</a:t>
            </a:r>
            <a:r>
              <a:rPr lang="en-US" sz="3600" dirty="0"/>
              <a:t> </a:t>
            </a:r>
            <a:r>
              <a:rPr lang="en-US" sz="3600" dirty="0" err="1"/>
              <a:t>fatos</a:t>
            </a:r>
            <a:r>
              <a:rPr lang="en-US" sz="3600" dirty="0" smtClean="0"/>
              <a:t>.</a:t>
            </a:r>
            <a:endParaRPr lang="en-US" sz="3600" dirty="0"/>
          </a:p>
          <a:p>
            <a:pPr marL="0" indent="0" algn="ctr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12792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Método</a:t>
            </a:r>
            <a:r>
              <a:rPr lang="en-US" b="1" dirty="0" smtClean="0"/>
              <a:t> </a:t>
            </a:r>
            <a:r>
              <a:rPr lang="en-US" b="1" dirty="0" err="1" smtClean="0"/>
              <a:t>dedutivo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6500"/>
            <a:ext cx="8229600" cy="5651500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Lógica aristotélica: trabalha especialmente com raciocínios dedutivos;</a:t>
            </a:r>
          </a:p>
          <a:p>
            <a:pPr algn="just"/>
            <a:r>
              <a:rPr lang="pt-BR" dirty="0" smtClean="0"/>
              <a:t>Todo </a:t>
            </a:r>
            <a:r>
              <a:rPr lang="pt-BR" dirty="0" smtClean="0"/>
              <a:t>s</a:t>
            </a:r>
            <a:r>
              <a:rPr lang="pt-BR" dirty="0" smtClean="0"/>
              <a:t>ilogismo </a:t>
            </a:r>
            <a:r>
              <a:rPr lang="pt-BR" dirty="0" smtClean="0"/>
              <a:t>é um raciocínio dedutivo.</a:t>
            </a: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Na dedução parte-se de uma verdade já conhecida para demonstrar que ela se aplica a todos os casos particulares iguais. Por isso também se diz que a </a:t>
            </a:r>
            <a:r>
              <a:rPr lang="pt-BR" b="1" u="sng" dirty="0" smtClean="0"/>
              <a:t>dedução</a:t>
            </a:r>
            <a:r>
              <a:rPr lang="pt-BR" dirty="0" smtClean="0"/>
              <a:t> </a:t>
            </a:r>
            <a:r>
              <a:rPr lang="pt-BR" b="1" u="sng" dirty="0" smtClean="0"/>
              <a:t>vai do geral ao particular ou do universal ao individual.</a:t>
            </a:r>
            <a:r>
              <a:rPr lang="pt-BR" dirty="0" smtClean="0"/>
              <a:t> O ponto de partida de uma dedução é ou uma ideia verdadeira ou uma teoria verdadeira.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39516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Fórmula</a:t>
            </a:r>
            <a:r>
              <a:rPr lang="en-US" dirty="0" smtClean="0"/>
              <a:t> da </a:t>
            </a:r>
            <a:r>
              <a:rPr lang="en-US" dirty="0" err="1" smtClean="0"/>
              <a:t>dedução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/>
              <a:t>Costuma-se representar a dedução pela seguinte fórmula: 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Todos os </a:t>
            </a:r>
            <a:r>
              <a:rPr lang="pt-BR" i="1" dirty="0" err="1" smtClean="0"/>
              <a:t>x</a:t>
            </a:r>
            <a:r>
              <a:rPr lang="pt-BR" i="1" dirty="0" smtClean="0"/>
              <a:t> </a:t>
            </a:r>
            <a:r>
              <a:rPr lang="pt-BR" dirty="0" smtClean="0"/>
              <a:t>são </a:t>
            </a:r>
            <a:r>
              <a:rPr lang="pt-BR" i="1" dirty="0" err="1" smtClean="0"/>
              <a:t>y</a:t>
            </a:r>
            <a:r>
              <a:rPr lang="pt-BR" i="1" dirty="0" smtClean="0"/>
              <a:t> </a:t>
            </a:r>
            <a:r>
              <a:rPr lang="pt-BR" dirty="0" smtClean="0"/>
              <a:t>(definição ou teoria geral); </a:t>
            </a:r>
          </a:p>
          <a:p>
            <a:pPr marL="0" indent="0" algn="ctr">
              <a:buNone/>
            </a:pPr>
            <a:r>
              <a:rPr lang="pt-BR" i="1" dirty="0" smtClean="0"/>
              <a:t>A </a:t>
            </a:r>
            <a:r>
              <a:rPr lang="pt-BR" dirty="0" smtClean="0"/>
              <a:t>é </a:t>
            </a:r>
            <a:r>
              <a:rPr lang="pt-BR" i="1" dirty="0" err="1" smtClean="0"/>
              <a:t>x</a:t>
            </a:r>
            <a:r>
              <a:rPr lang="pt-BR" i="1" dirty="0" smtClean="0"/>
              <a:t> </a:t>
            </a:r>
            <a:r>
              <a:rPr lang="pt-BR" dirty="0" smtClean="0"/>
              <a:t>(caso particular); </a:t>
            </a:r>
          </a:p>
          <a:p>
            <a:pPr marL="0" indent="0" algn="ctr">
              <a:buNone/>
            </a:pPr>
            <a:r>
              <a:rPr lang="pt-BR" dirty="0" smtClean="0"/>
              <a:t>Portanto, </a:t>
            </a:r>
            <a:r>
              <a:rPr lang="pt-BR" i="1" dirty="0" smtClean="0"/>
              <a:t>A </a:t>
            </a:r>
            <a:r>
              <a:rPr lang="pt-BR" dirty="0" smtClean="0"/>
              <a:t>é </a:t>
            </a:r>
            <a:r>
              <a:rPr lang="pt-BR" i="1" dirty="0" err="1" smtClean="0"/>
              <a:t>y</a:t>
            </a:r>
            <a:r>
              <a:rPr lang="pt-BR" i="1" dirty="0" smtClean="0"/>
              <a:t> </a:t>
            </a:r>
            <a:r>
              <a:rPr lang="pt-BR" dirty="0" smtClean="0"/>
              <a:t>(dedução).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2643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2636921"/>
              </p:ext>
            </p:extLst>
          </p:nvPr>
        </p:nvGraphicFramePr>
        <p:xfrm>
          <a:off x="411018" y="81510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Not Equal 5"/>
          <p:cNvSpPr/>
          <p:nvPr/>
        </p:nvSpPr>
        <p:spPr>
          <a:xfrm>
            <a:off x="3810412" y="1706439"/>
            <a:ext cx="1508289" cy="1131011"/>
          </a:xfrm>
          <a:prstGeom prst="mathNotEqual">
            <a:avLst>
              <a:gd name="adj1" fmla="val 23520"/>
              <a:gd name="adj2" fmla="val 6600000"/>
              <a:gd name="adj3" fmla="val 16100"/>
            </a:avLst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576232"/>
              </p:ext>
            </p:extLst>
          </p:nvPr>
        </p:nvGraphicFramePr>
        <p:xfrm>
          <a:off x="1250292" y="5805200"/>
          <a:ext cx="6937796" cy="874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7796"/>
              </a:tblGrid>
              <a:tr h="87422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Na </a:t>
                      </a:r>
                      <a:r>
                        <a:rPr lang="en-US" sz="2000" dirty="0" err="1" smtClean="0"/>
                        <a:t>Lógica</a:t>
                      </a:r>
                      <a:r>
                        <a:rPr lang="en-US" sz="2000" dirty="0" smtClean="0"/>
                        <a:t>:</a:t>
                      </a:r>
                    </a:p>
                    <a:p>
                      <a:pPr algn="ctr"/>
                      <a:r>
                        <a:rPr lang="en-US" sz="2000" dirty="0" err="1" smtClean="0"/>
                        <a:t>Proposição</a:t>
                      </a:r>
                      <a:r>
                        <a:rPr lang="en-US" sz="2000" dirty="0" smtClean="0"/>
                        <a:t> = </a:t>
                      </a:r>
                      <a:r>
                        <a:rPr lang="en-US" sz="2000" dirty="0" err="1" smtClean="0"/>
                        <a:t>declaração</a:t>
                      </a:r>
                      <a:r>
                        <a:rPr lang="en-US" sz="2000" dirty="0" smtClean="0"/>
                        <a:t>, </a:t>
                      </a:r>
                      <a:r>
                        <a:rPr lang="en-US" sz="2000" dirty="0" err="1" smtClean="0"/>
                        <a:t>enunciado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716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Exemplos</a:t>
            </a:r>
            <a:r>
              <a:rPr lang="en-US" dirty="0" smtClean="0"/>
              <a:t> de </a:t>
            </a:r>
            <a:r>
              <a:rPr lang="en-US" dirty="0" err="1" smtClean="0"/>
              <a:t>dedução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09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</a:t>
            </a:r>
            <a:r>
              <a:rPr lang="en-US" b="1" dirty="0"/>
              <a:t>.</a:t>
            </a:r>
          </a:p>
          <a:p>
            <a:pPr marL="0" indent="0">
              <a:buNone/>
            </a:pPr>
            <a:r>
              <a:rPr lang="pt-BR" dirty="0" smtClean="0"/>
              <a:t>Todos os homens (</a:t>
            </a:r>
            <a:r>
              <a:rPr lang="pt-BR" i="1" dirty="0" err="1" smtClean="0"/>
              <a:t>x</a:t>
            </a:r>
            <a:r>
              <a:rPr lang="pt-BR" dirty="0" smtClean="0"/>
              <a:t>) são mortais (</a:t>
            </a:r>
            <a:r>
              <a:rPr lang="pt-BR" i="1" dirty="0" err="1" smtClean="0"/>
              <a:t>y</a:t>
            </a:r>
            <a:r>
              <a:rPr lang="pt-BR" dirty="0" smtClean="0"/>
              <a:t>); </a:t>
            </a:r>
          </a:p>
          <a:p>
            <a:pPr marL="0" indent="0">
              <a:buNone/>
            </a:pPr>
            <a:r>
              <a:rPr lang="pt-BR" dirty="0" smtClean="0"/>
              <a:t>Sócrates (</a:t>
            </a:r>
            <a:r>
              <a:rPr lang="pt-BR" i="1" dirty="0" smtClean="0"/>
              <a:t>A</a:t>
            </a:r>
            <a:r>
              <a:rPr lang="pt-BR" dirty="0" smtClean="0"/>
              <a:t>) é homem (</a:t>
            </a:r>
            <a:r>
              <a:rPr lang="pt-BR" i="1" dirty="0" err="1" smtClean="0"/>
              <a:t>x</a:t>
            </a:r>
            <a:r>
              <a:rPr lang="pt-BR" dirty="0" smtClean="0"/>
              <a:t>);</a:t>
            </a:r>
          </a:p>
          <a:p>
            <a:pPr marL="0" indent="0">
              <a:buNone/>
            </a:pPr>
            <a:r>
              <a:rPr lang="pt-BR" dirty="0" smtClean="0"/>
              <a:t> Portanto, Sócrates (</a:t>
            </a:r>
            <a:r>
              <a:rPr lang="pt-BR" i="1" dirty="0" smtClean="0"/>
              <a:t>A</a:t>
            </a:r>
            <a:r>
              <a:rPr lang="pt-BR" dirty="0" smtClean="0"/>
              <a:t>) é mortal (</a:t>
            </a:r>
            <a:r>
              <a:rPr lang="pt-BR" i="1" dirty="0" err="1" smtClean="0"/>
              <a:t>y</a:t>
            </a:r>
            <a:r>
              <a:rPr lang="pt-BR" dirty="0" smtClean="0"/>
              <a:t>). </a:t>
            </a:r>
          </a:p>
          <a:p>
            <a:pPr marL="0" indent="0">
              <a:buNone/>
            </a:pPr>
            <a:r>
              <a:rPr lang="pt-BR" b="1" dirty="0" smtClean="0"/>
              <a:t>2.</a:t>
            </a:r>
          </a:p>
          <a:p>
            <a:pPr marL="0" indent="0">
              <a:buNone/>
            </a:pPr>
            <a:r>
              <a:rPr lang="pt-BR" dirty="0" smtClean="0"/>
              <a:t>Todos os metais (</a:t>
            </a:r>
            <a:r>
              <a:rPr lang="pt-BR" i="1" dirty="0" err="1" smtClean="0"/>
              <a:t>x</a:t>
            </a:r>
            <a:r>
              <a:rPr lang="pt-BR" dirty="0" smtClean="0"/>
              <a:t>) são bons condutores de eletricidade (</a:t>
            </a:r>
            <a:r>
              <a:rPr lang="pt-BR" i="1" dirty="0" err="1" smtClean="0"/>
              <a:t>y</a:t>
            </a:r>
            <a:r>
              <a:rPr lang="pt-BR" dirty="0" smtClean="0"/>
              <a:t>); </a:t>
            </a:r>
          </a:p>
          <a:p>
            <a:pPr marL="0" indent="0">
              <a:buNone/>
            </a:pPr>
            <a:r>
              <a:rPr lang="pt-BR" dirty="0" smtClean="0"/>
              <a:t>O mercúrio (</a:t>
            </a:r>
            <a:r>
              <a:rPr lang="pt-BR" i="1" dirty="0" smtClean="0"/>
              <a:t>A</a:t>
            </a:r>
            <a:r>
              <a:rPr lang="pt-BR" dirty="0" smtClean="0"/>
              <a:t>) é um metal (</a:t>
            </a:r>
            <a:r>
              <a:rPr lang="pt-BR" i="1" dirty="0" err="1" smtClean="0"/>
              <a:t>x</a:t>
            </a:r>
            <a:r>
              <a:rPr lang="pt-BR" dirty="0" smtClean="0"/>
              <a:t>); </a:t>
            </a:r>
          </a:p>
          <a:p>
            <a:pPr marL="0" indent="0">
              <a:buNone/>
            </a:pPr>
            <a:r>
              <a:rPr lang="pt-BR" dirty="0" smtClean="0"/>
              <a:t>Portanto, o mercúrio (</a:t>
            </a:r>
            <a:r>
              <a:rPr lang="pt-BR" i="1" dirty="0" smtClean="0"/>
              <a:t>A</a:t>
            </a:r>
            <a:r>
              <a:rPr lang="pt-BR" dirty="0" smtClean="0"/>
              <a:t>) é bom condutor de eletricidade (</a:t>
            </a:r>
            <a:r>
              <a:rPr lang="pt-BR" i="1" dirty="0" err="1" smtClean="0"/>
              <a:t>y</a:t>
            </a:r>
            <a:r>
              <a:rPr lang="pt-BR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129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Método</a:t>
            </a:r>
            <a:r>
              <a:rPr lang="en-US" b="1" dirty="0" smtClean="0"/>
              <a:t> </a:t>
            </a:r>
            <a:r>
              <a:rPr lang="en-US" b="1" dirty="0" err="1" smtClean="0"/>
              <a:t>indutivo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dirty="0" smtClean="0"/>
              <a:t>A </a:t>
            </a:r>
            <a:r>
              <a:rPr lang="pt-BR" b="1" dirty="0" smtClean="0"/>
              <a:t>indução </a:t>
            </a:r>
            <a:r>
              <a:rPr lang="pt-BR" dirty="0" smtClean="0"/>
              <a:t>realiza um caminho exatamente contrário ao da dedução.</a:t>
            </a:r>
            <a:r>
              <a:rPr lang="pt-BR" b="1" u="sng" dirty="0" smtClean="0"/>
              <a:t> Com a indução, partimos de casos particulares iguais ou semelhantes e procuramos a lei geral, a definição geral ou a teoria geral </a:t>
            </a:r>
            <a:r>
              <a:rPr lang="pt-BR" dirty="0" smtClean="0"/>
              <a:t>que explica e subordina todos esses casos particulares. A definição ou a teoria são obtidas no ponto final do percurso. E a razão também oferece um conjunto de regras precisas para guiar a indução; se tais regras não forem respeitadas, a indução será considerada falsa.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592771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1 de </a:t>
            </a:r>
            <a:r>
              <a:rPr lang="en-US" dirty="0" err="1" smtClean="0"/>
              <a:t>indução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33" y="1490134"/>
            <a:ext cx="8602134" cy="50503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colocarmos</a:t>
            </a:r>
            <a:r>
              <a:rPr lang="en-US" dirty="0" smtClean="0"/>
              <a:t> a </a:t>
            </a:r>
            <a:r>
              <a:rPr lang="en-US" dirty="0" err="1" smtClean="0"/>
              <a:t>água</a:t>
            </a:r>
            <a:r>
              <a:rPr lang="en-US" dirty="0" smtClean="0"/>
              <a:t> </a:t>
            </a:r>
            <a:r>
              <a:rPr lang="en-US" dirty="0"/>
              <a:t>no </a:t>
            </a:r>
            <a:r>
              <a:rPr lang="en-US" dirty="0" err="1" smtClean="0"/>
              <a:t>fogo</a:t>
            </a:r>
            <a:r>
              <a:rPr lang="en-US" dirty="0" smtClean="0"/>
              <a:t>, </a:t>
            </a:r>
            <a:r>
              <a:rPr lang="en-US" dirty="0" err="1" smtClean="0"/>
              <a:t>observamos</a:t>
            </a:r>
            <a:r>
              <a:rPr lang="en-US" dirty="0" smtClean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ela</a:t>
            </a:r>
            <a:r>
              <a:rPr lang="en-US" dirty="0"/>
              <a:t> </a:t>
            </a:r>
            <a:r>
              <a:rPr lang="en-US" dirty="0" err="1"/>
              <a:t>ferve</a:t>
            </a:r>
            <a:r>
              <a:rPr lang="en-US" dirty="0"/>
              <a:t> e se </a:t>
            </a:r>
            <a:r>
              <a:rPr lang="en-US" dirty="0" err="1"/>
              <a:t>transforma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vapor;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1</a:t>
            </a:r>
          </a:p>
          <a:p>
            <a:pPr marL="0" indent="0">
              <a:buNone/>
            </a:pP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colocarmos</a:t>
            </a:r>
            <a:r>
              <a:rPr lang="en-US" dirty="0" smtClean="0"/>
              <a:t> </a:t>
            </a:r>
            <a:r>
              <a:rPr lang="en-US" dirty="0" err="1"/>
              <a:t>leite</a:t>
            </a:r>
            <a:r>
              <a:rPr lang="en-US" dirty="0"/>
              <a:t> no </a:t>
            </a:r>
            <a:r>
              <a:rPr lang="en-US" dirty="0" err="1" smtClean="0"/>
              <a:t>fogo</a:t>
            </a:r>
            <a:r>
              <a:rPr lang="en-US" dirty="0" smtClean="0"/>
              <a:t>, </a:t>
            </a:r>
            <a:r>
              <a:rPr lang="en-US" dirty="0" err="1" smtClean="0"/>
              <a:t>vemos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/>
              <a:t>ele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também</a:t>
            </a:r>
            <a:r>
              <a:rPr lang="en-US" dirty="0"/>
              <a:t> </a:t>
            </a:r>
            <a:r>
              <a:rPr lang="en-US" dirty="0" smtClean="0"/>
              <a:t>se </a:t>
            </a:r>
            <a:r>
              <a:rPr lang="en-US" dirty="0" err="1"/>
              <a:t>transforma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vapor</a:t>
            </a:r>
            <a:r>
              <a:rPr lang="en-US" dirty="0" smtClean="0"/>
              <a:t>;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2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colocarmos</a:t>
            </a:r>
            <a:r>
              <a:rPr lang="en-US" dirty="0" smtClean="0"/>
              <a:t> </a:t>
            </a:r>
            <a:r>
              <a:rPr lang="en-US" dirty="0" err="1"/>
              <a:t>vários</a:t>
            </a:r>
            <a:r>
              <a:rPr lang="en-US" dirty="0"/>
              <a:t> </a:t>
            </a:r>
            <a:r>
              <a:rPr lang="en-US" dirty="0" err="1"/>
              <a:t>tipos</a:t>
            </a:r>
            <a:r>
              <a:rPr lang="en-US" dirty="0"/>
              <a:t> de </a:t>
            </a:r>
            <a:r>
              <a:rPr lang="en-US" dirty="0" err="1"/>
              <a:t>líquidos</a:t>
            </a:r>
            <a:r>
              <a:rPr lang="en-US" dirty="0"/>
              <a:t> no </a:t>
            </a:r>
            <a:r>
              <a:rPr lang="en-US" dirty="0" err="1" smtClean="0"/>
              <a:t>fogo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vemos</a:t>
            </a:r>
            <a:r>
              <a:rPr lang="en-US" dirty="0"/>
              <a:t> </a:t>
            </a:r>
            <a:r>
              <a:rPr lang="en-US" dirty="0" err="1"/>
              <a:t>sempre</a:t>
            </a:r>
            <a:r>
              <a:rPr lang="en-US" dirty="0"/>
              <a:t> </a:t>
            </a:r>
            <a:r>
              <a:rPr lang="en-US" dirty="0" err="1"/>
              <a:t>sua</a:t>
            </a:r>
            <a:r>
              <a:rPr lang="en-US" dirty="0"/>
              <a:t> </a:t>
            </a:r>
            <a:r>
              <a:rPr lang="en-US" dirty="0" err="1"/>
              <a:t>transformação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vapor.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i="1" dirty="0" smtClean="0"/>
              <a:t>P</a:t>
            </a:r>
            <a:r>
              <a:rPr lang="en-US" i="1" baseline="-25000" dirty="0" smtClean="0"/>
              <a:t>3</a:t>
            </a:r>
            <a:endParaRPr lang="en-US" i="1" baseline="-25000" dirty="0"/>
          </a:p>
          <a:p>
            <a:pPr marL="0" indent="0">
              <a:buNone/>
            </a:pPr>
            <a:r>
              <a:rPr lang="en-US" dirty="0" err="1" smtClean="0"/>
              <a:t>Induzimos</a:t>
            </a:r>
            <a:r>
              <a:rPr lang="en-US" dirty="0" smtClean="0"/>
              <a:t> </a:t>
            </a:r>
            <a:r>
              <a:rPr lang="en-US" dirty="0" err="1"/>
              <a:t>desses</a:t>
            </a:r>
            <a:r>
              <a:rPr lang="en-US" dirty="0"/>
              <a:t> </a:t>
            </a:r>
            <a:r>
              <a:rPr lang="en-US" dirty="0" err="1"/>
              <a:t>casos</a:t>
            </a:r>
            <a:r>
              <a:rPr lang="en-US" dirty="0"/>
              <a:t> </a:t>
            </a:r>
            <a:r>
              <a:rPr lang="en-US" dirty="0" err="1"/>
              <a:t>particulares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o </a:t>
            </a:r>
            <a:r>
              <a:rPr lang="en-US" dirty="0" err="1"/>
              <a:t>fogo</a:t>
            </a:r>
            <a:r>
              <a:rPr lang="en-US" dirty="0"/>
              <a:t> </a:t>
            </a:r>
            <a:r>
              <a:rPr lang="en-US" dirty="0" err="1"/>
              <a:t>possui</a:t>
            </a:r>
            <a:r>
              <a:rPr lang="en-US" dirty="0"/>
              <a:t> </a:t>
            </a:r>
            <a:r>
              <a:rPr lang="en-US" dirty="0" err="1"/>
              <a:t>uma</a:t>
            </a:r>
            <a:r>
              <a:rPr lang="en-US" dirty="0"/>
              <a:t> </a:t>
            </a:r>
            <a:r>
              <a:rPr lang="en-US" dirty="0" err="1"/>
              <a:t>propriedade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produz</a:t>
            </a:r>
            <a:r>
              <a:rPr lang="en-US" dirty="0"/>
              <a:t> a </a:t>
            </a:r>
            <a:r>
              <a:rPr lang="en-US" dirty="0" err="1"/>
              <a:t>evaporação</a:t>
            </a:r>
            <a:r>
              <a:rPr lang="en-US" dirty="0"/>
              <a:t> dos </a:t>
            </a:r>
            <a:r>
              <a:rPr lang="en-US" dirty="0" err="1"/>
              <a:t>líquidos</a:t>
            </a:r>
            <a:r>
              <a:rPr lang="en-US" dirty="0"/>
              <a:t>. </a:t>
            </a:r>
            <a:r>
              <a:rPr lang="en-US" dirty="0" err="1"/>
              <a:t>Essa</a:t>
            </a:r>
            <a:r>
              <a:rPr lang="en-US" dirty="0"/>
              <a:t> </a:t>
            </a:r>
            <a:r>
              <a:rPr lang="en-US" dirty="0" err="1"/>
              <a:t>propriedade</a:t>
            </a:r>
            <a:r>
              <a:rPr lang="en-US" dirty="0"/>
              <a:t> </a:t>
            </a:r>
            <a:r>
              <a:rPr lang="en-US" dirty="0" err="1"/>
              <a:t>é</a:t>
            </a:r>
            <a:r>
              <a:rPr lang="en-US" dirty="0"/>
              <a:t> o </a:t>
            </a:r>
            <a:r>
              <a:rPr lang="en-US" dirty="0" err="1"/>
              <a:t>calor</a:t>
            </a:r>
            <a:r>
              <a:rPr lang="en-US" dirty="0" smtClean="0"/>
              <a:t>.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i="1" dirty="0" smtClean="0"/>
              <a:t>C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253724455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 do </a:t>
            </a:r>
            <a:r>
              <a:rPr lang="en-US" dirty="0" err="1" smtClean="0"/>
              <a:t>raciocínio</a:t>
            </a:r>
            <a:r>
              <a:rPr lang="en-US" dirty="0" smtClean="0"/>
              <a:t> </a:t>
            </a:r>
            <a:r>
              <a:rPr lang="en-US" dirty="0" err="1" smtClean="0"/>
              <a:t>indutivo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833" y="1600200"/>
            <a:ext cx="8729134" cy="4525963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pt-BR" dirty="0" smtClean="0"/>
              <a:t>Observe que o exemplo de raciocínio indutivo dado no slide anterior parte de  uma </a:t>
            </a:r>
            <a:r>
              <a:rPr lang="pt-BR" b="1" dirty="0" smtClean="0"/>
              <a:t>observação </a:t>
            </a:r>
            <a:r>
              <a:rPr lang="pt-BR" dirty="0" smtClean="0"/>
              <a:t>individual relativa a um ou </a:t>
            </a:r>
            <a:r>
              <a:rPr lang="pt-BR" b="1" dirty="0" smtClean="0"/>
              <a:t> </a:t>
            </a:r>
            <a:r>
              <a:rPr lang="pt-BR" dirty="0" smtClean="0"/>
              <a:t>mais momentos (</a:t>
            </a:r>
            <a:r>
              <a:rPr lang="pt-BR" i="1" dirty="0" smtClean="0"/>
              <a:t>P</a:t>
            </a:r>
            <a:r>
              <a:rPr lang="pt-BR" i="1" baseline="-25000" dirty="0" smtClean="0"/>
              <a:t>1</a:t>
            </a:r>
            <a:r>
              <a:rPr lang="pt-BR" i="1" dirty="0" smtClean="0"/>
              <a:t>, P</a:t>
            </a:r>
            <a:r>
              <a:rPr lang="pt-BR" i="1" baseline="-25000" dirty="0" smtClean="0"/>
              <a:t>2</a:t>
            </a:r>
            <a:r>
              <a:rPr lang="pt-BR" i="1" dirty="0" smtClean="0"/>
              <a:t> e P</a:t>
            </a:r>
            <a:r>
              <a:rPr lang="pt-BR" i="1" baseline="-25000" dirty="0" smtClean="0"/>
              <a:t>3</a:t>
            </a:r>
            <a:r>
              <a:rPr lang="pt-BR" i="1" dirty="0" smtClean="0"/>
              <a:t>) </a:t>
            </a:r>
            <a:r>
              <a:rPr lang="pt-BR" dirty="0" smtClean="0"/>
              <a:t>e, por </a:t>
            </a:r>
            <a:r>
              <a:rPr lang="pt-BR" b="1" dirty="0" smtClean="0"/>
              <a:t>analogia</a:t>
            </a:r>
            <a:r>
              <a:rPr lang="pt-BR" b="1" i="1" dirty="0" smtClean="0"/>
              <a:t> </a:t>
            </a:r>
            <a:r>
              <a:rPr lang="pt-BR" dirty="0" smtClean="0"/>
              <a:t>(relação de semelhança), a </a:t>
            </a:r>
            <a:r>
              <a:rPr lang="pt-BR" b="1" dirty="0" smtClean="0"/>
              <a:t>generaliza </a:t>
            </a:r>
            <a:r>
              <a:rPr lang="pt-BR" dirty="0" smtClean="0"/>
              <a:t>(aplica-a a momentos similares ainda não experimentados).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63795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r>
              <a:rPr lang="en-US" dirty="0" smtClean="0"/>
              <a:t> 2 </a:t>
            </a:r>
            <a:r>
              <a:rPr lang="en-US" dirty="0"/>
              <a:t>de </a:t>
            </a:r>
            <a:r>
              <a:rPr lang="en-US" dirty="0" err="1"/>
              <a:t>indução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60% dos </a:t>
            </a:r>
            <a:r>
              <a:rPr lang="en-US" dirty="0" err="1" smtClean="0"/>
              <a:t>entrevistados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instituto</a:t>
            </a:r>
            <a:r>
              <a:rPr lang="en-US" dirty="0" smtClean="0"/>
              <a:t> de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aprovam</a:t>
            </a:r>
            <a:r>
              <a:rPr lang="en-US" dirty="0" smtClean="0"/>
              <a:t> a nova lei.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i="1" baseline="-25000" dirty="0"/>
              <a:t>1</a:t>
            </a:r>
          </a:p>
          <a:p>
            <a:pPr marL="0" indent="0">
              <a:buNone/>
            </a:pPr>
            <a:r>
              <a:rPr lang="en-US" dirty="0" smtClean="0"/>
              <a:t>Logo, </a:t>
            </a:r>
            <a:r>
              <a:rPr lang="en-US" dirty="0" err="1" smtClean="0"/>
              <a:t>estima</a:t>
            </a:r>
            <a:r>
              <a:rPr lang="en-US" dirty="0" smtClean="0"/>
              <a:t>-se </a:t>
            </a:r>
            <a:r>
              <a:rPr lang="en-US" dirty="0" err="1" smtClean="0"/>
              <a:t>que</a:t>
            </a:r>
            <a:r>
              <a:rPr lang="en-US" dirty="0" smtClean="0"/>
              <a:t> 60% da </a:t>
            </a:r>
            <a:r>
              <a:rPr lang="en-US" dirty="0" err="1" smtClean="0"/>
              <a:t>população</a:t>
            </a:r>
            <a:r>
              <a:rPr lang="en-US" dirty="0" smtClean="0"/>
              <a:t> </a:t>
            </a:r>
            <a:r>
              <a:rPr lang="en-US" dirty="0" err="1" smtClean="0"/>
              <a:t>apoia</a:t>
            </a:r>
            <a:r>
              <a:rPr lang="en-US" dirty="0" smtClean="0"/>
              <a:t> a nova lei.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r>
              <a:rPr lang="en-US" i="1" dirty="0"/>
              <a:t>C</a:t>
            </a:r>
            <a:endParaRPr lang="en-US" i="1" baseline="-25000" dirty="0"/>
          </a:p>
        </p:txBody>
      </p:sp>
    </p:spTree>
    <p:extLst>
      <p:ext uri="{BB962C8B-B14F-4D97-AF65-F5344CB8AC3E}">
        <p14:creationId xmlns:p14="http://schemas.microsoft.com/office/powerpoint/2010/main" val="27131512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 do </a:t>
            </a:r>
            <a:r>
              <a:rPr lang="en-US" dirty="0" err="1"/>
              <a:t>raciocínio</a:t>
            </a:r>
            <a:r>
              <a:rPr lang="en-US" dirty="0"/>
              <a:t> </a:t>
            </a:r>
            <a:r>
              <a:rPr lang="en-US" dirty="0" err="1"/>
              <a:t>indutivo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O </a:t>
            </a:r>
            <a:r>
              <a:rPr lang="en-US" dirty="0" err="1" smtClean="0"/>
              <a:t>raciocínio</a:t>
            </a:r>
            <a:r>
              <a:rPr lang="en-US" dirty="0" smtClean="0"/>
              <a:t> anterior </a:t>
            </a:r>
            <a:r>
              <a:rPr lang="en-US" dirty="0" err="1" smtClean="0"/>
              <a:t>representa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forma de </a:t>
            </a:r>
            <a:r>
              <a:rPr lang="en-US" dirty="0" err="1" smtClean="0"/>
              <a:t>raciocínio</a:t>
            </a:r>
            <a:r>
              <a:rPr lang="en-US" dirty="0" smtClean="0"/>
              <a:t> </a:t>
            </a:r>
            <a:r>
              <a:rPr lang="en-US" dirty="0" err="1" smtClean="0"/>
              <a:t>indutivo</a:t>
            </a:r>
            <a:r>
              <a:rPr lang="en-US" dirty="0" smtClean="0"/>
              <a:t> </a:t>
            </a:r>
            <a:r>
              <a:rPr lang="en-US" dirty="0" err="1" smtClean="0"/>
              <a:t>diferente</a:t>
            </a:r>
            <a:r>
              <a:rPr lang="en-US" dirty="0" smtClean="0"/>
              <a:t> da do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. </a:t>
            </a:r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exemplo</a:t>
            </a:r>
            <a:r>
              <a:rPr lang="en-US" dirty="0" smtClean="0"/>
              <a:t>, se a </a:t>
            </a:r>
            <a:r>
              <a:rPr lang="en-US" dirty="0" err="1" smtClean="0"/>
              <a:t>premissa</a:t>
            </a:r>
            <a:r>
              <a:rPr lang="en-US" dirty="0" smtClean="0"/>
              <a:t> for </a:t>
            </a:r>
            <a:r>
              <a:rPr lang="en-US" dirty="0" err="1" smtClean="0"/>
              <a:t>verdadeira</a:t>
            </a:r>
            <a:r>
              <a:rPr lang="en-US" dirty="0" smtClean="0"/>
              <a:t>,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conclusão</a:t>
            </a:r>
            <a:r>
              <a:rPr lang="en-US" dirty="0" smtClean="0"/>
              <a:t> 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necessariamente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, mas </a:t>
            </a:r>
            <a:r>
              <a:rPr lang="en-US" dirty="0" err="1" smtClean="0"/>
              <a:t>terá</a:t>
            </a:r>
            <a:r>
              <a:rPr lang="en-US" dirty="0" smtClean="0"/>
              <a:t> </a:t>
            </a:r>
            <a:r>
              <a:rPr lang="en-US" dirty="0" err="1" smtClean="0"/>
              <a:t>alta</a:t>
            </a:r>
            <a:r>
              <a:rPr lang="en-US" dirty="0" smtClean="0"/>
              <a:t> </a:t>
            </a:r>
            <a:r>
              <a:rPr lang="en-US" dirty="0" err="1" smtClean="0"/>
              <a:t>probabilidade</a:t>
            </a:r>
            <a:r>
              <a:rPr lang="en-US" dirty="0" smtClean="0"/>
              <a:t> de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verdadeira</a:t>
            </a:r>
            <a:r>
              <a:rPr lang="en-US" dirty="0" smtClean="0"/>
              <a:t> se, e </a:t>
            </a:r>
            <a:r>
              <a:rPr lang="en-US" dirty="0" err="1" smtClean="0"/>
              <a:t>somente</a:t>
            </a:r>
            <a:r>
              <a:rPr lang="en-US" dirty="0" smtClean="0"/>
              <a:t> se, a </a:t>
            </a:r>
            <a:r>
              <a:rPr lang="en-US" dirty="0" err="1" smtClean="0"/>
              <a:t>pesquisa</a:t>
            </a:r>
            <a:r>
              <a:rPr lang="en-US" dirty="0" smtClean="0"/>
              <a:t> de </a:t>
            </a:r>
            <a:r>
              <a:rPr lang="en-US" dirty="0" err="1" smtClean="0"/>
              <a:t>opinião</a:t>
            </a:r>
            <a:r>
              <a:rPr lang="en-US" dirty="0" smtClean="0"/>
              <a:t> for </a:t>
            </a:r>
            <a:r>
              <a:rPr lang="en-US" dirty="0" err="1" smtClean="0"/>
              <a:t>feita</a:t>
            </a:r>
            <a:r>
              <a:rPr lang="en-US" dirty="0" smtClean="0"/>
              <a:t> </a:t>
            </a:r>
            <a:r>
              <a:rPr lang="en-US" dirty="0" err="1" smtClean="0"/>
              <a:t>corretamente</a:t>
            </a:r>
            <a:r>
              <a:rPr lang="en-US" dirty="0" smtClean="0"/>
              <a:t> </a:t>
            </a:r>
            <a:r>
              <a:rPr lang="en-US" dirty="0" err="1" smtClean="0"/>
              <a:t>seguindo</a:t>
            </a:r>
            <a:r>
              <a:rPr lang="en-US" dirty="0" smtClean="0"/>
              <a:t> a </a:t>
            </a:r>
            <a:r>
              <a:rPr lang="en-US" dirty="0" err="1" smtClean="0"/>
              <a:t>metodologia</a:t>
            </a:r>
            <a:r>
              <a:rPr lang="en-US" dirty="0" smtClean="0"/>
              <a:t> </a:t>
            </a:r>
            <a:r>
              <a:rPr lang="en-US" dirty="0" err="1" smtClean="0"/>
              <a:t>científica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74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/>
              <a:t>Dedução</a:t>
            </a:r>
            <a:r>
              <a:rPr lang="en-US" sz="4800" b="1" dirty="0" smtClean="0"/>
              <a:t> </a:t>
            </a:r>
            <a:r>
              <a:rPr lang="en-US" sz="4800" b="1" i="1" dirty="0" smtClean="0"/>
              <a:t>versus </a:t>
            </a:r>
            <a:r>
              <a:rPr lang="en-US" sz="4800" b="1" dirty="0" err="1" smtClean="0"/>
              <a:t>Indução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5010500"/>
              </p:ext>
            </p:extLst>
          </p:nvPr>
        </p:nvGraphicFramePr>
        <p:xfrm>
          <a:off x="139699" y="1417638"/>
          <a:ext cx="8453967" cy="5334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290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Exercícios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Argumento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edutivo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indutivo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52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5167"/>
            <a:ext cx="9144000" cy="6498166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Como ele é inglês, pensei que seria mais pontual.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Pelo futebol que tem jogado a seleção da Espanha, ela é séria candidata a ganhar a próxima Copa do Mundo.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Não vou mais assistir filmes desse diretor, pois não entendi nada deste filme (ao sair do cinema).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Os testes demonstraram que foram precisos, pelo menos, 2,3 segundos para manobrar a culatra do rifle de Oswald. Assim é óbvio que </a:t>
            </a:r>
            <a:r>
              <a:rPr lang="pt-BR" dirty="0" err="1" smtClean="0"/>
              <a:t>Oswlad</a:t>
            </a:r>
            <a:r>
              <a:rPr lang="pt-BR" dirty="0" smtClean="0"/>
              <a:t>  não poderia ter disparado três </a:t>
            </a:r>
            <a:r>
              <a:rPr lang="pt-BR" dirty="0" err="1" smtClean="0"/>
              <a:t>vezs</a:t>
            </a:r>
            <a:r>
              <a:rPr lang="pt-BR" dirty="0" smtClean="0"/>
              <a:t> em 5,6 segundos ou menos.</a:t>
            </a:r>
          </a:p>
          <a:p>
            <a:pPr marL="514350" indent="-514350">
              <a:buFont typeface="+mj-lt"/>
              <a:buAutoNum type="alphaLcParenR"/>
            </a:pPr>
            <a:r>
              <a:rPr lang="pt-BR" dirty="0" smtClean="0"/>
              <a:t>Considerando que todos os metais são condutores de eletricidade e que o carbono é um metal, sabemos que o carbono é um condutor de eletricidade.</a:t>
            </a:r>
          </a:p>
          <a:p>
            <a:pPr marL="514350" indent="-514350">
              <a:buFont typeface="+mj-lt"/>
              <a:buAutoNum type="alphaLcParenR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24136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Gabarito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06500"/>
            <a:ext cx="8411633" cy="543983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lphaLcParenR"/>
            </a:pPr>
            <a:r>
              <a:rPr lang="pt-BR" dirty="0" smtClean="0"/>
              <a:t>Dedu</a:t>
            </a:r>
            <a:r>
              <a:rPr lang="pt-BR" dirty="0" smtClean="0"/>
              <a:t>ção, pois parte da máxima implícita de que “Todo inglês é pontual”, indo do geral ao particular.</a:t>
            </a:r>
          </a:p>
          <a:p>
            <a:pPr marL="514350" indent="-514350">
              <a:buAutoNum type="alphaLcParenR"/>
            </a:pPr>
            <a:r>
              <a:rPr lang="pt-BR" dirty="0" smtClean="0"/>
              <a:t>Indução, pois parte da observação de algumas situações em que a equipe jogou bem e a generaliza em termos de futuro (está implícita a ideia de que há alta probabilidade de a Espanha jogar bem e vencer).</a:t>
            </a:r>
          </a:p>
          <a:p>
            <a:pPr marL="514350" indent="-514350">
              <a:buAutoNum type="alphaLcParenR"/>
            </a:pPr>
            <a:r>
              <a:rPr lang="pt-BR" dirty="0" smtClean="0"/>
              <a:t>Indução, pois com base em uma experiência de um filme difícil de entender, conclui-se que </a:t>
            </a:r>
            <a:r>
              <a:rPr lang="pt-BR" dirty="0"/>
              <a:t> </a:t>
            </a:r>
            <a:r>
              <a:rPr lang="pt-BR" dirty="0" smtClean="0"/>
              <a:t>com todos os filmes daquele diretor </a:t>
            </a:r>
            <a:r>
              <a:rPr lang="pt-BR" dirty="0" smtClean="0"/>
              <a:t>será </a:t>
            </a:r>
            <a:r>
              <a:rPr lang="pt-BR" dirty="0" smtClean="0"/>
              <a:t> sempre igual.</a:t>
            </a:r>
          </a:p>
          <a:p>
            <a:pPr marL="514350" indent="-514350">
              <a:buAutoNum type="alphaLcParenR"/>
            </a:pPr>
            <a:r>
              <a:rPr lang="pt-BR" dirty="0" smtClean="0"/>
              <a:t> Dedução, pois os testes indicam que aquele modelo (geral) de rifle precisaria de pelo menos 2,3 segundos para a manobra da culatra. Uma vez que o rifle particular manejada por Oswald pertence àquele modelo, conclui-se que ele não poderia ter disparado três vezes no tempo indicado.</a:t>
            </a:r>
          </a:p>
          <a:p>
            <a:pPr marL="514350" indent="-514350">
              <a:buAutoNum type="alphaLcParenR"/>
            </a:pPr>
            <a:r>
              <a:rPr lang="pt-BR" dirty="0" smtClean="0"/>
              <a:t>Dedutivo, pois parte da ideia geral de que todos os metais são condutores de eletricidade. Ainda que a segunda premissa e a conclusão não sejam verdadeiras, posto que o carbono não é um metal, o raciocínio é dedutivo.</a:t>
            </a:r>
          </a:p>
        </p:txBody>
      </p:sp>
    </p:spTree>
    <p:extLst>
      <p:ext uri="{BB962C8B-B14F-4D97-AF65-F5344CB8AC3E}">
        <p14:creationId xmlns:p14="http://schemas.microsoft.com/office/powerpoint/2010/main" val="2522286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Proposição</a:t>
            </a:r>
            <a:r>
              <a:rPr lang="en-US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≠ </a:t>
            </a:r>
            <a:r>
              <a:rPr lang="en-US" b="1" dirty="0" err="1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Oração</a:t>
            </a:r>
            <a:endParaRPr lang="en-US" b="1" dirty="0">
              <a:ln w="12700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13919" cy="4927922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Nietzsche admirava Wagner.</a:t>
            </a:r>
          </a:p>
          <a:p>
            <a:pPr marL="0" indent="0" algn="ctr">
              <a:buNone/>
            </a:pPr>
            <a:endParaRPr lang="en-US" b="1" dirty="0" smtClean="0">
              <a:ln w="12700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Wagner era admirado por Nietzsche.</a:t>
            </a:r>
          </a:p>
          <a:p>
            <a:pPr marL="0" indent="0" algn="ctr">
              <a:buNone/>
            </a:pPr>
            <a:endParaRPr lang="pt-BR" b="1" dirty="0" smtClean="0">
              <a:ln w="12700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pt-BR" i="1" dirty="0" smtClean="0"/>
              <a:t>As orações são diferentes, mas as proposições iguais.</a:t>
            </a:r>
          </a:p>
          <a:p>
            <a:pPr marL="0" indent="0" algn="ctr">
              <a:buNone/>
            </a:pPr>
            <a:endParaRPr lang="pt-BR" i="1" dirty="0" smtClean="0"/>
          </a:p>
          <a:p>
            <a:pPr marL="0" indent="0" algn="ctr">
              <a:buNone/>
            </a:pPr>
            <a:r>
              <a:rPr lang="pt-BR" i="1" dirty="0" smtClean="0"/>
              <a:t>PROPOSIÇÃO: INDICA O SIGNIFICADO DE UMA ORAÇÃO.</a:t>
            </a:r>
          </a:p>
          <a:p>
            <a:pPr marL="0" indent="0" algn="ctr">
              <a:buNone/>
            </a:pP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475978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Proposição</a:t>
            </a:r>
            <a:r>
              <a:rPr lang="en-US" b="1" dirty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≠ </a:t>
            </a:r>
            <a:r>
              <a:rPr lang="en-US" b="1" dirty="0" err="1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87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err="1" smtClean="0"/>
              <a:t>Chove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en-US" dirty="0" smtClean="0"/>
              <a:t>It is raining.</a:t>
            </a:r>
          </a:p>
          <a:p>
            <a:pPr marL="0" indent="0" algn="ctr">
              <a:buNone/>
            </a:pP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regenet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r>
              <a:rPr lang="pt-BR" dirty="0" err="1" smtClean="0"/>
              <a:t>Дожди</a:t>
            </a:r>
            <a:r>
              <a:rPr lang="pt-BR" dirty="0" smtClean="0"/>
              <a:t>.</a:t>
            </a:r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Orações em diferentes línguas, proposições iguais.</a:t>
            </a:r>
            <a:endParaRPr lang="pt-BR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353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</a:t>
            </a:r>
            <a:r>
              <a:rPr lang="en-US" sz="4800" b="1" dirty="0" err="1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n-US" sz="4800" b="1" dirty="0" err="1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roblema</a:t>
            </a:r>
            <a:r>
              <a:rPr lang="en-US" sz="4800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da </a:t>
            </a:r>
            <a:r>
              <a:rPr lang="en-US" sz="4800" b="1" dirty="0" err="1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ambiguidade</a:t>
            </a:r>
            <a:endParaRPr lang="en-US" sz="4800" b="1" dirty="0">
              <a:ln w="12700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pt-BR" sz="4000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Atletas são saudáveis.</a:t>
            </a:r>
          </a:p>
          <a:p>
            <a:pPr marL="0" indent="0" algn="ctr">
              <a:buNone/>
            </a:pPr>
            <a:endParaRPr lang="pt-BR" dirty="0" smtClean="0"/>
          </a:p>
          <a:p>
            <a:pPr marL="514350" indent="-514350" algn="ctr">
              <a:buAutoNum type="arabicParenR"/>
            </a:pPr>
            <a:r>
              <a:rPr lang="pt-BR" b="1" dirty="0" smtClean="0"/>
              <a:t>Alguns atletas são saudáveis?</a:t>
            </a:r>
          </a:p>
          <a:p>
            <a:pPr marL="514350" indent="-514350" algn="ctr">
              <a:buAutoNum type="arabicParenR"/>
            </a:pPr>
            <a:r>
              <a:rPr lang="pt-BR" b="1" dirty="0" smtClean="0"/>
              <a:t>Todos os atletas são saudáveis?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71500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Proposições</a:t>
            </a:r>
            <a:r>
              <a:rPr lang="en-US" b="1" dirty="0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rgbClr val="000000"/>
                  </a:solidFill>
                  <a:prstDash val="solid"/>
                </a:ln>
                <a:solidFill>
                  <a:srgbClr val="0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categóricas</a:t>
            </a:r>
            <a:endParaRPr lang="en-US" b="1" dirty="0">
              <a:ln w="12700">
                <a:solidFill>
                  <a:srgbClr val="000000"/>
                </a:solidFill>
                <a:prstDash val="solid"/>
              </a:ln>
              <a:solidFill>
                <a:srgbClr val="0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25137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41415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quatro</a:t>
            </a:r>
            <a:r>
              <a:rPr lang="en-US" dirty="0"/>
              <a:t> </a:t>
            </a:r>
            <a:r>
              <a:rPr lang="en-US" dirty="0" err="1" smtClean="0"/>
              <a:t>tipos</a:t>
            </a:r>
            <a:r>
              <a:rPr lang="en-US" dirty="0" smtClean="0"/>
              <a:t> de </a:t>
            </a:r>
            <a:r>
              <a:rPr lang="en-US" dirty="0" err="1" smtClean="0"/>
              <a:t>proposição</a:t>
            </a:r>
            <a:r>
              <a:rPr lang="en-US" dirty="0" smtClean="0"/>
              <a:t> </a:t>
            </a:r>
            <a:r>
              <a:rPr lang="en-US" dirty="0" err="1" smtClean="0"/>
              <a:t>categórica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2927015"/>
              </p:ext>
            </p:extLst>
          </p:nvPr>
        </p:nvGraphicFramePr>
        <p:xfrm>
          <a:off x="457200" y="2162811"/>
          <a:ext cx="8508188" cy="3432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4094"/>
                <a:gridCol w="4254094"/>
              </a:tblGrid>
              <a:tr h="1617113">
                <a:tc>
                  <a:txBody>
                    <a:bodyPr/>
                    <a:lstStyle/>
                    <a:p>
                      <a:r>
                        <a:rPr lang="en-US" sz="2400" u="sng" dirty="0" err="1" smtClean="0"/>
                        <a:t>Afirmação</a:t>
                      </a:r>
                      <a:r>
                        <a:rPr lang="en-US" sz="2400" u="sng" dirty="0" smtClean="0"/>
                        <a:t> universal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Todos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atletas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saudáveis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u="sng" dirty="0" err="1" smtClean="0"/>
                        <a:t>Negação</a:t>
                      </a:r>
                      <a:r>
                        <a:rPr lang="en-US" sz="2400" u="sng" dirty="0" smtClean="0"/>
                        <a:t> universal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Nenhum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atleta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é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saudável</a:t>
                      </a:r>
                      <a:r>
                        <a:rPr lang="en-US" dirty="0" smtClean="0"/>
                        <a:t>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815475">
                <a:tc>
                  <a:txBody>
                    <a:bodyPr/>
                    <a:lstStyle/>
                    <a:p>
                      <a:r>
                        <a:rPr lang="en-US" sz="2400" u="sng" dirty="0" err="1" smtClean="0"/>
                        <a:t>Afirmação</a:t>
                      </a:r>
                      <a:r>
                        <a:rPr lang="en-US" sz="2400" u="sng" dirty="0" smtClean="0"/>
                        <a:t> particular 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Alguns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atletas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são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saudáveis</a:t>
                      </a:r>
                      <a:r>
                        <a:rPr lang="en-US" dirty="0" smtClean="0"/>
                        <a:t>.</a:t>
                      </a:r>
                    </a:p>
                    <a:p>
                      <a:r>
                        <a:rPr lang="en-US" dirty="0" err="1" smtClean="0"/>
                        <a:t>ou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Existem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atletas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saudáveis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u="sng" dirty="0" err="1" smtClean="0"/>
                        <a:t>Negação</a:t>
                      </a:r>
                      <a:r>
                        <a:rPr lang="en-US" sz="2400" b="1" u="sng" dirty="0" smtClean="0"/>
                        <a:t> particular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Alguns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atletas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são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saudáveis</a:t>
                      </a:r>
                      <a:r>
                        <a:rPr lang="en-US" baseline="0" dirty="0" smtClean="0"/>
                        <a:t>.</a:t>
                      </a:r>
                    </a:p>
                    <a:p>
                      <a:r>
                        <a:rPr lang="en-US" baseline="0" dirty="0" err="1" smtClean="0"/>
                        <a:t>ou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Existem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atletas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não-saudáveis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834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2248</TotalTime>
  <Words>2244</Words>
  <Application>Microsoft Macintosh PowerPoint</Application>
  <PresentationFormat>On-screen Show (4:3)</PresentationFormat>
  <Paragraphs>278</Paragraphs>
  <Slides>49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Lógica clássica</vt:lpstr>
      <vt:lpstr>Lógica clássica</vt:lpstr>
      <vt:lpstr>Proposição</vt:lpstr>
      <vt:lpstr>PowerPoint Presentation</vt:lpstr>
      <vt:lpstr>Proposição ≠ Oração</vt:lpstr>
      <vt:lpstr>Proposição ≠ Oração</vt:lpstr>
      <vt:lpstr>O problema da ambiguidade</vt:lpstr>
      <vt:lpstr>Proposições categóricas</vt:lpstr>
      <vt:lpstr>Os quatro tipos de proposição categórica</vt:lpstr>
      <vt:lpstr>Os termos da proposição</vt:lpstr>
      <vt:lpstr>OS DIAGRAMAS DE EULER</vt:lpstr>
      <vt:lpstr>TODOS OS ATLETAS SÃO SAUDÁVEIS.</vt:lpstr>
      <vt:lpstr>NENHUM ATLETA É SAUDÁVEL.</vt:lpstr>
      <vt:lpstr>ALGUNS ATLETAS SÃO SAUDÁVEIS.</vt:lpstr>
      <vt:lpstr>ALGUNS ATLETAS NÃO SÃO SAUDÁVEIS.</vt:lpstr>
      <vt:lpstr>A relação entre as proposições</vt:lpstr>
      <vt:lpstr>A relação entre as proposições</vt:lpstr>
      <vt:lpstr>A relação entre as proposições</vt:lpstr>
      <vt:lpstr>A relação entre as proposições</vt:lpstr>
      <vt:lpstr>Exercício</vt:lpstr>
      <vt:lpstr>Os princípios lógicos fundamentais</vt:lpstr>
      <vt:lpstr>Os princípios lógicos fundamentais</vt:lpstr>
      <vt:lpstr>Princípio de identidade</vt:lpstr>
      <vt:lpstr>Princípio da não contradição</vt:lpstr>
      <vt:lpstr>Princípio do terceiro excluído</vt:lpstr>
      <vt:lpstr>Argumento</vt:lpstr>
      <vt:lpstr>Argumento</vt:lpstr>
      <vt:lpstr>Válido/Inválido versus Verdadeiro/Falso</vt:lpstr>
      <vt:lpstr>Silogismos categóricos</vt:lpstr>
      <vt:lpstr>Os termos de um silogismo categórico</vt:lpstr>
      <vt:lpstr>Identificando os termos de um silogismo categórico</vt:lpstr>
      <vt:lpstr>Válido ou inválido?</vt:lpstr>
      <vt:lpstr>Válido ou inválido?</vt:lpstr>
      <vt:lpstr>Válido ou inválido?</vt:lpstr>
      <vt:lpstr>Oito regras que estabelecem a verdade de um silogismo. (livro, p. 403)</vt:lpstr>
      <vt:lpstr>Dedução e indução</vt:lpstr>
      <vt:lpstr>PowerPoint Presentation</vt:lpstr>
      <vt:lpstr>Método dedutivo</vt:lpstr>
      <vt:lpstr>Fórmula da dedução</vt:lpstr>
      <vt:lpstr>Exemplos de dedução</vt:lpstr>
      <vt:lpstr>Método indutivo</vt:lpstr>
      <vt:lpstr>Exemplo 1 de indução</vt:lpstr>
      <vt:lpstr>Forma do raciocínio indutivo</vt:lpstr>
      <vt:lpstr>Exemplo 2 de indução</vt:lpstr>
      <vt:lpstr>Forma do raciocínio indutivo</vt:lpstr>
      <vt:lpstr>Dedução versus Indução</vt:lpstr>
      <vt:lpstr>Exercícios</vt:lpstr>
      <vt:lpstr>PowerPoint Presentation</vt:lpstr>
      <vt:lpstr>Gabarito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clássica</dc:title>
  <dc:creator>Oliver Tolle</dc:creator>
  <cp:lastModifiedBy>Oliver Tolle</cp:lastModifiedBy>
  <cp:revision>94</cp:revision>
  <dcterms:created xsi:type="dcterms:W3CDTF">2017-02-06T11:12:54Z</dcterms:created>
  <dcterms:modified xsi:type="dcterms:W3CDTF">2017-03-09T21:07:51Z</dcterms:modified>
</cp:coreProperties>
</file>