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76FE87F-5C7F-4BBD-B9C5-5FE75976BC9F}" type="datetime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08/03/2018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2382E84-D403-4FD2-B49F-30DAE02D666F}" type="slidenum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</a:p>
          <a:p>
            <a:pPr marL="864000" lvl="1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</a:p>
          <a:p>
            <a:pPr marL="1296000" lvl="2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</a:p>
          <a:p>
            <a:pPr marL="1728000" lvl="3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</a:p>
          <a:p>
            <a:pPr marL="2160000" lvl="4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7B465C4-372C-4A9B-A63D-8E103E11F78A}" type="datetime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08/03/2018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6A0A4CE-E532-4888-8FE5-0C12CD9F0960}" type="slidenum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</a:p>
          <a:p>
            <a:pPr marL="864000" lvl="1" indent="-324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</a:p>
          <a:p>
            <a:pPr marL="1296000" lvl="2" indent="-288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</a:p>
          <a:p>
            <a:pPr marL="1728000" lvl="3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</a:p>
          <a:p>
            <a:pPr marL="2160000" lvl="4" indent="-2160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33217CB-B0A7-4C11-BDE8-750230C7CC41}" type="datetime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08/03/2018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413165C-8C74-449F-878C-6B0A51B35CCF}" type="slidenum">
              <a:rPr lang="pt-B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 “nascimento” da Filosofia</a:t>
            </a:r>
            <a:endParaRPr lang="en-US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371600" y="4354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Do mito ao logos</a:t>
            </a:r>
            <a:endParaRPr lang="pt-BR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(Cap. 14, Livro didático, Parte II)</a:t>
            </a:r>
            <a:endParaRPr lang="pt-BR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 filosofia na sua origem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Filosofia antiga = Ciência antiga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57200" y="1600200"/>
            <a:ext cx="8229240" cy="5257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Tal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como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Teogonia</a:t>
            </a:r>
            <a:r>
              <a:rPr lang="en-US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de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Hesíodo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, 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filosofia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nascer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preocupa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-se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em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oferecer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uma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explicaçãoo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para 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origem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do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universo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 para o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funcionamento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natureza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;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Neste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sentido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, 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filosofia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sua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origem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não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se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diferencia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ciência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;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filosofia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nasce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como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“</a:t>
            </a:r>
            <a:r>
              <a:rPr lang="en-US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física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”,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isto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é,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como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investigação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da </a:t>
            </a:r>
            <a:r>
              <a:rPr lang="en-US" sz="2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physis</a:t>
            </a:r>
            <a:r>
              <a:rPr lang="en-US" sz="2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(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natureza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).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Explicação mítico-religiosa </a:t>
            </a:r>
            <a:r>
              <a:rPr lang="en-US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versus </a:t>
            </a:r>
            <a:r>
              <a:t/>
            </a:r>
            <a:br/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Explicação filosófico-científica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78560" y="648000"/>
            <a:ext cx="4350240" cy="6209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n-US" sz="26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Mítico-religiosa</a:t>
            </a: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20"/>
              </a:spcBef>
            </a:pP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Não é uma explicação racional: pode ser contraditória, ilógica;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Utiliza causas sobrenaturais para explicar os fenômenos da natureza e a origem do universo;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Sua verdade se fundamenta na autoridade da tradição personificada nos poetas lendários.</a:t>
            </a: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20"/>
              </a:spcBef>
            </a:pPr>
            <a:endParaRPr lang="en-US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465440" y="576000"/>
            <a:ext cx="4678200" cy="6229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lang="en-US" sz="26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Filosófico-científica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É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uma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explicação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racional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e, com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isso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,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deve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evitar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a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contradição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;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Para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explicar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fenômenos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naturais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 a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origem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do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universo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se vale de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causas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unicamente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naturais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;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2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Sua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verdade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se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fundamenta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na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racionalidade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das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explicações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demonstrações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,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independentemente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da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pessoa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do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filósofo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.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Mitologia versus Filosofia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Mitologia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Filosofia</a:t>
            </a:r>
            <a:endParaRPr lang="en-US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2234160" y="2407680"/>
            <a:ext cx="623160" cy="112392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5"/>
          <p:cNvSpPr/>
          <p:nvPr/>
        </p:nvSpPr>
        <p:spPr>
          <a:xfrm>
            <a:off x="5398200" y="3758040"/>
            <a:ext cx="31154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Cosmologia</a:t>
            </a:r>
            <a:endParaRPr lang="pt-BR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2042640" y="4424040"/>
            <a:ext cx="914040" cy="914040"/>
          </a:xfrm>
          <a:prstGeom prst="mathEqual">
            <a:avLst>
              <a:gd name="adj1" fmla="val 23520"/>
              <a:gd name="adj2" fmla="val 1176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7"/>
          <p:cNvSpPr/>
          <p:nvPr/>
        </p:nvSpPr>
        <p:spPr>
          <a:xfrm>
            <a:off x="793800" y="5496480"/>
            <a:ext cx="33040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Cosmogonia</a:t>
            </a:r>
            <a:endParaRPr lang="pt-BR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6435360" y="2407680"/>
            <a:ext cx="623160" cy="112392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9"/>
          <p:cNvSpPr/>
          <p:nvPr/>
        </p:nvSpPr>
        <p:spPr>
          <a:xfrm>
            <a:off x="1382760" y="3910320"/>
            <a:ext cx="2867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Teogonia</a:t>
            </a:r>
            <a:endParaRPr lang="pt-BR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416520"/>
            <a:ext cx="8229240" cy="5709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CONTEÚDO DA FILOSOFIA AO NASCER: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COSMO</a:t>
            </a:r>
            <a:r>
              <a:rPr lang="en-US" sz="4000" b="0" strike="noStrike" spc="-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LOGIA</a:t>
            </a:r>
            <a:endParaRPr lang="en-US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5314680" y="357156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3254760" y="4722480"/>
            <a:ext cx="588888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LOGOS</a:t>
            </a: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: discurso, razão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Content Placeholder 3"/>
          <p:cNvPicPr/>
          <p:nvPr/>
        </p:nvPicPr>
        <p:blipFill>
          <a:blip r:embed="rId2"/>
          <a:srcRect t="1783" b="1783"/>
          <a:stretch/>
        </p:blipFill>
        <p:spPr>
          <a:xfrm>
            <a:off x="457200" y="2116080"/>
            <a:ext cx="8229240" cy="452556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457200" y="258120"/>
            <a:ext cx="822924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Costuma-se considerar que a Filosofia “nasceu” na Grécia Antiga, por volta do século VII a.C. Precisamente, a sua origem teria se dado não em Atenas, mas em uma das colônias gregas do Mediterrâneo Oriental, a cidade de Mileto localizada hoje na atual Turquia.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 filosofia é grega?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79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Se a Filosofia “nasceu” realmente na Grécia, então toda a civilização ocidental é devedora da cultura antiga desta pequena parte do mundo? Até que ponto isso não seria eurocentrismo?</a:t>
            </a:r>
            <a:endParaRPr lang="en-US" sz="179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1" name="99be850226b20c6a0eea486d1a61b391.gif"/>
          <p:cNvPicPr/>
          <p:nvPr/>
        </p:nvPicPr>
        <p:blipFill>
          <a:blip r:embed="rId2"/>
          <a:stretch/>
        </p:blipFill>
        <p:spPr>
          <a:xfrm>
            <a:off x="1512000" y="1607040"/>
            <a:ext cx="6264000" cy="516348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As três teses acerca do “nascimento”da Filosofia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582200"/>
            <a:ext cx="8229240" cy="5169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Tese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orientalista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Filosofia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só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pôde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nascer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graças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saber oriental;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Tese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 “</a:t>
            </a: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milagre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grego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”: 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Filosofia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surgiu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inesperada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espantosamente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Grécia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sem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que nada anterior a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preparasse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gregos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foram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então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um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excepcional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já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que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somente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foram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capazes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criar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Filosofia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“</a:t>
            </a: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Nem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oriental, </a:t>
            </a: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nem</a:t>
            </a:r>
            <a:r>
              <a:rPr lang="en-US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milagre</a:t>
            </a:r>
            <a:r>
              <a:rPr lang="en-US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”</a:t>
            </a:r>
            <a:r>
              <a:rPr lang="en-US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(</a:t>
            </a:r>
            <a:r>
              <a:rPr lang="en-US" sz="2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mais</a:t>
            </a:r>
            <a:r>
              <a:rPr lang="en-US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aceita</a:t>
            </a:r>
            <a:r>
              <a:rPr lang="en-US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atualmente</a:t>
            </a:r>
            <a:r>
              <a:rPr lang="en-US" sz="2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)</a:t>
            </a:r>
            <a:r>
              <a:rPr lang="en-US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: 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Filosofia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tem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dívidas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para com a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sabedoria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dos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orientais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,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contudo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gregos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realizaram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mudanças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tão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profundas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no que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receberam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do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Oriente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, que de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fato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a </a:t>
            </a:r>
            <a:r>
              <a:rPr lang="en-US" sz="2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F</a:t>
            </a:r>
            <a:r>
              <a:rPr lang="en-US" sz="2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ilosofia</a:t>
            </a:r>
            <a:r>
              <a:rPr lang="en-US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foi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um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produto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propiciado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pelo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contexto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político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e cultural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específico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à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Grécia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de </a:t>
            </a:r>
            <a:r>
              <a:rPr lang="en-US" sz="2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então</a:t>
            </a:r>
            <a:r>
              <a:rPr lang="en-US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.</a:t>
            </a: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Mas o que há de tão original, diferente no modo de pensar filosófico a ponto de dizer que este “nasceu” em um determinado momento e local?</a:t>
            </a: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</p:txBody>
      </p:sp>
      <p:sp>
        <p:nvSpPr>
          <p:cNvPr id="135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 introdução do elemento racional na forma de explicação da realidade.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Contexto inicial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z="3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A mitologia</a:t>
            </a:r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Principais poetas do pensamento mítico grego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Homero (séc. IX a.C.):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Obras: </a:t>
            </a:r>
            <a:r>
              <a:rPr lang="en-US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Ilíada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 </a:t>
            </a:r>
            <a:r>
              <a:rPr lang="en-US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Odisséia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;</a:t>
            </a: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Papel pedagógico significativo: louvor das virtudes heróicas.</a:t>
            </a: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Hesíodo (séc. VII a.C.):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Obras: </a:t>
            </a:r>
            <a:r>
              <a:rPr lang="en-US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Os trabalhos e os dias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e </a:t>
            </a:r>
            <a:r>
              <a:rPr lang="en-US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Teogonia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;</a:t>
            </a:r>
            <a:r>
              <a:rPr lang="en-US" sz="26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Relato da origem do universo/deuses e da origem da humanidade.</a:t>
            </a: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-2808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Teogonia</a:t>
            </a:r>
            <a:r>
              <a:t/>
            </a:r>
            <a:br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(Hesíodo)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0" y="833400"/>
            <a:ext cx="9143640" cy="6024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Sim bem primeiro nasceu Caos, depois também Terra [Gaia] de amplo seio (…), e Tártaro nevoento do fundo do chão de amplas vias, e Eros: o mais belo entre Deuses imortais (…)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Do Caos Érebos e Noite negra nasceram.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Da Noite aliás Éter e Dia nasceram (…).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Terra [Gaia] primeiro pariu igual a si mesma Céu [Urano] constelado (…).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Pariu altas Montanhas (...).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Depois pariu do coito com o Céu: Oceano de fundos redemoinhos e Coios e Crios e Hipérion e Jápeto 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 Teia e Reia e Têmis e Memória (….)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E após com ótimas armas Crono [Tempo] de curvo pensar, filho o mais terrível: detestou o florescente pai.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511</TotalTime>
  <Words>640</Words>
  <Application>Microsoft Office PowerPoint</Application>
  <PresentationFormat>Apresentação na tela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“nascimento” da Filosofia</dc:title>
  <dc:subject/>
  <dc:creator>Oliver Tolle</dc:creator>
  <dc:description/>
  <cp:lastModifiedBy>Professores</cp:lastModifiedBy>
  <cp:revision>31</cp:revision>
  <dcterms:created xsi:type="dcterms:W3CDTF">2017-02-14T01:12:10Z</dcterms:created>
  <dcterms:modified xsi:type="dcterms:W3CDTF">2018-03-08T14:49:39Z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