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13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F92A0BC-5920-410B-B530-E5E341A4F854}" type="slidenum">
              <a:t>‹nº›</a:t>
            </a:fld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771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CA891514-0F2C-4B98-9F2F-9824AD0840BE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6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pt-BR" sz="281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0399E8C3-1470-4B2A-AE0A-16449DF399D5}" type="slidenum">
              <a:t>1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268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90E0348-5E65-496C-B89E-551B39F878EB}" type="slidenum">
              <a:t>2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 sz="2000">
              <a:latin typeface="Arial" pitchFamily="18"/>
              <a:ea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1758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4AEAAA-23AC-4BF0-9A9B-321530D55D05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89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F1ACE3-16BD-4733-85EF-D571D17C5AE2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30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18363" y="4103688"/>
            <a:ext cx="2141537" cy="27828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92163" y="4103688"/>
            <a:ext cx="6273800" cy="27828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86AE2F-AFDC-4823-9089-1C61AA2E698D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05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79BB61-C088-488A-8A62-9C8A0F677274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88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02EF82-A270-46AA-8BEA-5DC135018A5B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43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FC993B-540C-4330-88D1-9B2D0C71584B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8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20725" y="2160588"/>
            <a:ext cx="4243388" cy="43846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6513" y="2160588"/>
            <a:ext cx="4243387" cy="43846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26E8D3-4706-48CE-B30A-E90AF684FE26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03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2CC550-B100-4E94-8A42-04FE6F78E1BF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53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BC9339-936D-4401-947E-87B934921B7E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36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CA2CD-6526-405D-815B-85E787C2D396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7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188B4A-1C19-4448-9F04-74938CBA93BA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95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6E5FCD-9E93-44AF-A05D-68C3AC9EE541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05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F419D0-0A48-484B-89FC-C3577ABE7B58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13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8EA8F0-69FD-4CEB-9CF2-11CB0FE06D8D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58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62825" y="301625"/>
            <a:ext cx="2212975" cy="62436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20725" y="301625"/>
            <a:ext cx="6489700" cy="62436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5FF864-8662-48DD-801A-343A2421E6C6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50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E7DF4E-5330-4CC4-B275-94D8DB8C01D1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88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92163" y="5903913"/>
            <a:ext cx="4206875" cy="9826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1438" y="5903913"/>
            <a:ext cx="4208462" cy="9826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F7EC50-D5D0-48C3-9FF9-C831E8FB2BFE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47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EB885F-CB1C-4540-A4C9-52C2C25BF0C5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20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D19079-5309-4870-B958-109C709460E6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75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EDDEE7-EB78-4D41-94E8-7C24CF61970E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27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7087EE-D0EA-44C0-A388-2FC975A1CAAC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31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9BC5FA-E5DB-4247-B00A-0D005F8A08D7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48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792000" y="5903999"/>
            <a:ext cx="8568000" cy="98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749B2594-D050-4057-95C2-A145A5117F1A}" type="slidenum">
              <a:t>‹nº›</a:t>
            </a:fld>
            <a:r>
              <a:rPr lang="pt-BR"/>
              <a:t> /</a:t>
            </a:r>
          </a:p>
        </p:txBody>
      </p:sp>
      <p:sp>
        <p:nvSpPr>
          <p:cNvPr id="7" name="Forma livre 6"/>
          <p:cNvSpPr/>
          <p:nvPr/>
        </p:nvSpPr>
        <p:spPr>
          <a:xfrm>
            <a:off x="0" y="4320000"/>
            <a:ext cx="503999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F2929"/>
          </a:solidFill>
          <a:ln>
            <a:noFill/>
            <a:prstDash val="solid"/>
          </a:ln>
        </p:spPr>
        <p:txBody>
          <a:bodyPr vert="horz"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pt-BR" sz="1400" kern="1200">
              <a:latin typeface="Open Sans" pitchFamily="34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pt-BR" sz="4800" b="1" i="0" u="none" strike="noStrike" kern="1200">
          <a:ln>
            <a:noFill/>
          </a:ln>
          <a:solidFill>
            <a:srgbClr val="333333"/>
          </a:solidFill>
          <a:latin typeface="Open Sans" pitchFamily="34"/>
        </a:defRPr>
      </a:lvl1pPr>
    </p:titleStyle>
    <p:bodyStyle>
      <a:lvl1pPr marL="0" marR="0" indent="0" rtl="0" hangingPunct="0">
        <a:spcBef>
          <a:spcPts val="0"/>
        </a:spcBef>
        <a:spcAft>
          <a:spcPts val="1879"/>
        </a:spcAft>
        <a:tabLst/>
        <a:defRPr lang="pt-BR" sz="2400" b="0" i="0" u="none" strike="noStrike" kern="1200">
          <a:ln>
            <a:noFill/>
          </a:ln>
          <a:solidFill>
            <a:srgbClr val="333333"/>
          </a:solidFill>
          <a:latin typeface="Open Sans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>
            <a:no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68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D6BAC416-5BE3-43BC-8000-23F25214D8EA}" type="slidenum">
              <a:t>‹nº›</a:t>
            </a:fld>
            <a:r>
              <a:rPr lang="pt-BR"/>
              <a:t> /</a:t>
            </a:r>
          </a:p>
        </p:txBody>
      </p:sp>
      <p:sp>
        <p:nvSpPr>
          <p:cNvPr id="7" name="Forma livre 6"/>
          <p:cNvSpPr/>
          <p:nvPr/>
        </p:nvSpPr>
        <p:spPr>
          <a:xfrm>
            <a:off x="0" y="288000"/>
            <a:ext cx="503999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F2929"/>
          </a:solidFill>
          <a:ln>
            <a:noFill/>
            <a:prstDash val="solid"/>
          </a:ln>
        </p:spPr>
        <p:txBody>
          <a:bodyPr vert="horz"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pt-BR" sz="1400" kern="1200">
              <a:latin typeface="Open Sans" pitchFamily="34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pt-BR" sz="4400" b="1" i="0" u="none" strike="noStrike" kern="1200">
          <a:ln>
            <a:noFill/>
          </a:ln>
          <a:solidFill>
            <a:srgbClr val="333333"/>
          </a:solidFill>
          <a:latin typeface="Open Sans" pitchFamily="34"/>
          <a:ea typeface="Microsoft YaHei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pt-BR" sz="2800" b="0" i="0" u="none" strike="noStrike" kern="1200">
          <a:ln>
            <a:noFill/>
          </a:ln>
          <a:solidFill>
            <a:srgbClr val="333333"/>
          </a:solidFill>
          <a:latin typeface="Open Sans" pitchFamily="34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98D386-8064-445A-9702-CDD1E144204A}" type="slidenum">
              <a:t>1</a:t>
            </a:fld>
            <a:r>
              <a:rPr lang="pt-BR" smtClean="0"/>
              <a:t> /</a:t>
            </a:r>
            <a:endParaRPr lang="pt-BR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pt-BR" dirty="0" smtClean="0"/>
              <a:t>Atividade de Filosofia </a:t>
            </a:r>
            <a:r>
              <a:rPr lang="pt-BR" dirty="0"/>
              <a:t>para 28/02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/>
        <p:txBody>
          <a:bodyPr vert="horz" anchor="ctr"/>
          <a:lstStyle/>
          <a:p>
            <a:pPr algn="ctr"/>
            <a:endParaRPr lang="pt-BR" sz="3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024057-3EA9-412E-94E0-8EA4AD551C2B}" type="slidenum">
              <a:t>2</a:t>
            </a:fld>
            <a:r>
              <a:rPr lang="pt-BR" smtClean="0"/>
              <a:t> /</a:t>
            </a:r>
            <a:endParaRPr lang="pt-BR"/>
          </a:p>
        </p:txBody>
      </p:sp>
      <p:sp>
        <p:nvSpPr>
          <p:cNvPr id="2" name="Espaço Reservado para Texto 1"/>
          <p:cNvSpPr txBox="1">
            <a:spLocks noGrp="1"/>
          </p:cNvSpPr>
          <p:nvPr>
            <p:ph type="body" idx="4294967295"/>
          </p:nvPr>
        </p:nvSpPr>
        <p:spPr>
          <a:xfrm>
            <a:off x="432000" y="648000"/>
            <a:ext cx="9360000" cy="6623999"/>
          </a:xfrm>
        </p:spPr>
        <p:txBody>
          <a:bodyPr/>
          <a:lstStyle/>
          <a:p>
            <a:pPr lvl="0"/>
            <a:r>
              <a:rPr lang="pt-BR" sz="2600" dirty="0">
                <a:latin typeface="Arial Black" pitchFamily="34"/>
              </a:rPr>
              <a:t>1. Leia o trecho de Santo Agostinho, inserido no quadro para “Entender melhor: A verdade é provável?” da página 100. Em seguida, responda:</a:t>
            </a:r>
          </a:p>
          <a:p>
            <a:pPr lvl="0"/>
            <a:r>
              <a:rPr lang="pt-BR" sz="2600" dirty="0">
                <a:latin typeface="Arial Black" pitchFamily="34"/>
              </a:rPr>
              <a:t>   a) O que os Acadêmicos fizeram St. Agostinho admitir?</a:t>
            </a:r>
          </a:p>
          <a:p>
            <a:pPr lvl="0"/>
            <a:r>
              <a:rPr lang="pt-BR" sz="2600" dirty="0">
                <a:latin typeface="Arial Black" pitchFamily="34"/>
              </a:rPr>
              <a:t>   b) Quais foram as consequências da influência dos Acadêmicos sobre St. Agostinho?</a:t>
            </a:r>
          </a:p>
          <a:p>
            <a:pPr lvl="0"/>
            <a:r>
              <a:rPr lang="pt-BR" sz="2600" dirty="0">
                <a:latin typeface="Arial Black" pitchFamily="34"/>
              </a:rPr>
              <a:t>   c) Reflita sobre a acusação de St. Agostinho contra os acadêmicos, posicione-se e, em seguida, justifique o seu posicionamento.</a:t>
            </a:r>
          </a:p>
          <a:p>
            <a:pPr lvl="0"/>
            <a:r>
              <a:rPr lang="pt-BR" sz="2600" dirty="0">
                <a:latin typeface="Arial Black" pitchFamily="34"/>
              </a:rPr>
              <a:t>2. </a:t>
            </a:r>
            <a:r>
              <a:rPr lang="pt-BR" sz="2600" dirty="0" smtClean="0">
                <a:latin typeface="Arial Black" pitchFamily="34"/>
              </a:rPr>
              <a:t>Leia o texto </a:t>
            </a:r>
            <a:r>
              <a:rPr lang="pt-BR" sz="2600" smtClean="0">
                <a:latin typeface="Arial Black" pitchFamily="34"/>
              </a:rPr>
              <a:t>e faça </a:t>
            </a:r>
            <a:r>
              <a:rPr lang="pt-BR" sz="2600" smtClean="0">
                <a:latin typeface="Arial Black" pitchFamily="34"/>
              </a:rPr>
              <a:t>as </a:t>
            </a:r>
            <a:r>
              <a:rPr lang="pt-BR" sz="2600">
                <a:latin typeface="Arial Black" pitchFamily="34"/>
              </a:rPr>
              <a:t>questões inseridas no quadro “Texto complementar: Cristianismo e Filosofia” da página 107.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Impress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mpress1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121</Words>
  <Application>Microsoft Office PowerPoint</Application>
  <PresentationFormat>Personalizar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13" baseType="lpstr">
      <vt:lpstr>Microsoft YaHei</vt:lpstr>
      <vt:lpstr>Arial</vt:lpstr>
      <vt:lpstr>Arial Black</vt:lpstr>
      <vt:lpstr>Calibri</vt:lpstr>
      <vt:lpstr>Liberation Sans</vt:lpstr>
      <vt:lpstr>Mangal</vt:lpstr>
      <vt:lpstr>Open Sans</vt:lpstr>
      <vt:lpstr>Segoe UI</vt:lpstr>
      <vt:lpstr>Tahoma</vt:lpstr>
      <vt:lpstr>Impress</vt:lpstr>
      <vt:lpstr>Impress1</vt:lpstr>
      <vt:lpstr>Atividade de Filosofia para 28/02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 de Filosofia para 28/02</dc:title>
  <dc:creator>Professores</dc:creator>
  <cp:lastModifiedBy>Professores</cp:lastModifiedBy>
  <cp:revision>4</cp:revision>
  <dcterms:created xsi:type="dcterms:W3CDTF">2018-02-21T19:58:46Z</dcterms:created>
  <dcterms:modified xsi:type="dcterms:W3CDTF">2018-02-22T14:55:09Z</dcterms:modified>
</cp:coreProperties>
</file>