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10080625" cy="7559675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13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ço Reservado para Data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Espaço Reservado para Rodapé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Espaço Reservado para Número de Slide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D8E138DC-8017-4450-A472-4805B95AC3E8}" type="slidenum">
              <a:t>‹nº›</a:t>
            </a:fld>
            <a:endParaRPr lang="pt-B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48767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4" name="Espaço Reservado para Cabeçalho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pt-BR" sz="1400" kern="1200">
                <a:latin typeface="Open Sans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5" name="Espaço Reservado para Data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pt-BR" sz="1400" kern="1200">
                <a:latin typeface="Open Sans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rtl="0" hangingPunct="0">
              <a:buNone/>
              <a:tabLst/>
              <a:defRPr lang="pt-BR" sz="1400" kern="1200">
                <a:latin typeface="Open Sans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pt-BR" sz="1400" kern="1200">
                <a:latin typeface="Open Sans" pitchFamily="34"/>
                <a:ea typeface="Segoe UI" pitchFamily="2"/>
                <a:cs typeface="Tahoma" pitchFamily="2"/>
              </a:defRPr>
            </a:lvl1pPr>
          </a:lstStyle>
          <a:p>
            <a:pPr lvl="0"/>
            <a:fld id="{ACB568D1-EB3D-4A35-B89E-49B0A5AA373C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8459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0" rtl="0" hangingPunct="0">
      <a:tabLst/>
      <a:defRPr lang="pt-BR" sz="2810" b="0" i="0" u="none" strike="noStrike" kern="1200">
        <a:ln>
          <a:noFill/>
        </a:ln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62D3FAB5-50DE-44E7-B128-E46ACC917770}" type="slidenum">
              <a:t>1</a:t>
            </a:fld>
            <a:endParaRPr lang="pt-BR"/>
          </a:p>
        </p:txBody>
      </p:sp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8278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BC953406-517D-4A6B-A447-1171A276898E}" type="slidenum">
              <a:t>2</a:t>
            </a:fld>
            <a:endParaRPr lang="pt-BR"/>
          </a:p>
        </p:txBody>
      </p:sp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t-BR" sz="2000">
              <a:latin typeface="Arial" pitchFamily="18"/>
              <a:ea typeface="Microsoft YaHe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018688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954F1C4-4CDF-4D0D-B9AF-F3B2C9C67997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2925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50BF641-484C-45A7-9E45-6ED20A062D70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0062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218363" y="4103688"/>
            <a:ext cx="2141537" cy="278288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92163" y="4103688"/>
            <a:ext cx="6273800" cy="27828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CFA4944-598E-429F-B3F6-34B0CD55868E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9924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9373B1E-35A2-46BA-A906-9B5F71A69375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712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9E2450F-04E1-495D-8F93-35D9D1DFE4C5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6340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4A07A0E-294F-4DF4-9F83-E007E8AB0C89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9329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20725" y="2160588"/>
            <a:ext cx="4243388" cy="438467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16513" y="2160588"/>
            <a:ext cx="4243387" cy="438467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DF1506-368C-4DD3-809B-51CD3A3548D5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8334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C5A5678-5959-4708-BEC9-312896F01B84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672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82E6E53-6F60-4B0E-86CA-628E019E084E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660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F44DFC6-2D38-43A0-91FF-8A12C3029A2D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5117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50A46A2-6117-4A1E-B737-BCB98EDEF5A3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2020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1342E37-F769-48F8-8677-2E3DC9D449CC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3211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3218691-AD95-4F21-B415-F6B0D1DC4B32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7512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3E55A8E-CB64-4221-ABD2-534D1FBD905F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1417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62825" y="301625"/>
            <a:ext cx="2212975" cy="62436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20725" y="301625"/>
            <a:ext cx="6489700" cy="62436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3BD49D8-8200-4C1F-96AA-71D1979E1358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38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C0FE805-C3B4-423A-A4EE-CD331DD06BC1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3015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92163" y="5903913"/>
            <a:ext cx="4206875" cy="98266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51438" y="5903913"/>
            <a:ext cx="4208462" cy="98266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A3E2EB7-9888-4173-B59D-C6B1275D8B69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2821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F8872E3-C949-4BF1-8F4A-3A4D55A8B5A3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162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6733058-D9A8-4C35-869C-792942FEDA2C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4031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1DA247F-DDB8-4DDB-83AF-141F929D03CE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8982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D898113-EB16-479D-9D72-2B8DFDC16117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18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B959DC5-27E8-409D-91DF-0835FC4274F1}" type="slidenum">
              <a:t>‹nº›</a:t>
            </a:fld>
            <a:r>
              <a:rPr lang="pt-BR" smtClean="0"/>
              <a:t> 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2135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 txBox="1">
            <a:spLocks noGrp="1"/>
          </p:cNvSpPr>
          <p:nvPr>
            <p:ph type="title"/>
          </p:nvPr>
        </p:nvSpPr>
        <p:spPr>
          <a:xfrm>
            <a:off x="792000" y="4104000"/>
            <a:ext cx="8568000" cy="144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pt-BR"/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792000" y="5903999"/>
            <a:ext cx="8568000" cy="982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2"/>
          </p:nvPr>
        </p:nvSpPr>
        <p:spPr>
          <a:xfrm>
            <a:off x="503999" y="688644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pt-BR" sz="1400" kern="1200">
                <a:latin typeface="Open Sans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644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ctr" rtl="0" hangingPunct="0">
              <a:buNone/>
              <a:tabLst/>
              <a:defRPr lang="pt-BR" sz="1400" kern="1200">
                <a:latin typeface="Open Sans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644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pt-BR" sz="1400" kern="1200">
                <a:latin typeface="Open Sans" pitchFamily="34"/>
                <a:ea typeface="Segoe UI" pitchFamily="2"/>
                <a:cs typeface="Tahoma" pitchFamily="2"/>
              </a:defRPr>
            </a:lvl1pPr>
          </a:lstStyle>
          <a:p>
            <a:pPr lvl="0"/>
            <a:fld id="{2DA5AC05-179D-4A62-A8B4-2B9778E4C207}" type="slidenum">
              <a:t>‹nº›</a:t>
            </a:fld>
            <a:r>
              <a:rPr lang="pt-BR"/>
              <a:t> /</a:t>
            </a:r>
          </a:p>
        </p:txBody>
      </p:sp>
      <p:sp>
        <p:nvSpPr>
          <p:cNvPr id="7" name="Forma livre 6"/>
          <p:cNvSpPr/>
          <p:nvPr/>
        </p:nvSpPr>
        <p:spPr>
          <a:xfrm>
            <a:off x="0" y="4320000"/>
            <a:ext cx="503999" cy="10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F2929"/>
          </a:solidFill>
          <a:ln>
            <a:noFill/>
            <a:prstDash val="solid"/>
          </a:ln>
        </p:spPr>
        <p:txBody>
          <a:bodyPr vert="horz"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pt-BR" sz="1400" kern="1200">
              <a:latin typeface="Open Sans" pitchFamily="34"/>
              <a:ea typeface="Segoe UI" pitchFamily="2"/>
              <a:cs typeface="Tahoma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hangingPunct="0">
        <a:tabLst/>
        <a:defRPr lang="pt-BR" sz="4800" b="1" i="0" u="none" strike="noStrike" kern="1200">
          <a:ln>
            <a:noFill/>
          </a:ln>
          <a:solidFill>
            <a:srgbClr val="333333"/>
          </a:solidFill>
          <a:latin typeface="Open Sans" pitchFamily="34"/>
        </a:defRPr>
      </a:lvl1pPr>
    </p:titleStyle>
    <p:bodyStyle>
      <a:lvl1pPr marL="0" marR="0" indent="0" rtl="0" hangingPunct="0">
        <a:spcBef>
          <a:spcPts val="0"/>
        </a:spcBef>
        <a:spcAft>
          <a:spcPts val="1879"/>
        </a:spcAft>
        <a:tabLst/>
        <a:defRPr lang="pt-BR" sz="2400" b="0" i="0" u="none" strike="noStrike" kern="1200">
          <a:ln>
            <a:noFill/>
          </a:ln>
          <a:solidFill>
            <a:srgbClr val="333333"/>
          </a:solidFill>
          <a:latin typeface="Open Sans" pitchFamily="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 txBox="1"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pt-BR"/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720000" y="2160000"/>
            <a:ext cx="8640000" cy="43848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>
            <a:no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2"/>
          </p:nvPr>
        </p:nvSpPr>
        <p:spPr>
          <a:xfrm>
            <a:off x="503999" y="688680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pt-BR" sz="1400" kern="1200">
                <a:latin typeface="Open Sans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680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ctr" rtl="0" hangingPunct="0">
              <a:buNone/>
              <a:tabLst/>
              <a:defRPr lang="pt-BR" sz="1400" kern="1200">
                <a:latin typeface="Open Sans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680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pt-BR" sz="1400" kern="1200">
                <a:latin typeface="Open Sans" pitchFamily="34"/>
                <a:ea typeface="Segoe UI" pitchFamily="2"/>
                <a:cs typeface="Tahoma" pitchFamily="2"/>
              </a:defRPr>
            </a:lvl1pPr>
          </a:lstStyle>
          <a:p>
            <a:pPr lvl="0"/>
            <a:fld id="{4295BD5F-DCAD-452C-9258-B978955DB8D0}" type="slidenum">
              <a:t>‹nº›</a:t>
            </a:fld>
            <a:r>
              <a:rPr lang="pt-BR"/>
              <a:t> /</a:t>
            </a:r>
          </a:p>
        </p:txBody>
      </p:sp>
      <p:sp>
        <p:nvSpPr>
          <p:cNvPr id="7" name="Forma livre 6"/>
          <p:cNvSpPr/>
          <p:nvPr/>
        </p:nvSpPr>
        <p:spPr>
          <a:xfrm>
            <a:off x="0" y="288000"/>
            <a:ext cx="503999" cy="10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F2929"/>
          </a:solidFill>
          <a:ln>
            <a:noFill/>
            <a:prstDash val="solid"/>
          </a:ln>
        </p:spPr>
        <p:txBody>
          <a:bodyPr vert="horz"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pt-BR" sz="1400" kern="1200">
              <a:latin typeface="Open Sans" pitchFamily="34"/>
              <a:ea typeface="Segoe UI" pitchFamily="2"/>
              <a:cs typeface="Tahoma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hangingPunct="0">
        <a:tabLst/>
        <a:defRPr lang="pt-BR" sz="4400" b="1" i="0" u="none" strike="noStrike" kern="1200">
          <a:ln>
            <a:noFill/>
          </a:ln>
          <a:solidFill>
            <a:srgbClr val="333333"/>
          </a:solidFill>
          <a:latin typeface="Open Sans" pitchFamily="34"/>
          <a:ea typeface="Microsoft YaHei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4"/>
        </a:spcAft>
        <a:tabLst/>
        <a:defRPr lang="pt-BR" sz="2800" b="0" i="0" u="none" strike="noStrike" kern="1200">
          <a:ln>
            <a:noFill/>
          </a:ln>
          <a:solidFill>
            <a:srgbClr val="333333"/>
          </a:solidFill>
          <a:latin typeface="Open Sans" pitchFamily="34"/>
          <a:ea typeface="Microsoft YaHei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F96B4A4-5FE4-4630-BDF9-7394EE914135}" type="slidenum">
              <a:t>1</a:t>
            </a:fld>
            <a:r>
              <a:rPr lang="pt-BR" smtClean="0"/>
              <a:t> /</a:t>
            </a:r>
            <a:endParaRPr lang="pt-BR"/>
          </a:p>
        </p:txBody>
      </p:sp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pt-BR" dirty="0" smtClean="0">
                <a:latin typeface="Arial Black" pitchFamily="34"/>
              </a:rPr>
              <a:t>Atividade de Filosofia </a:t>
            </a:r>
            <a:r>
              <a:rPr lang="pt-BR" dirty="0">
                <a:latin typeface="Arial Black" pitchFamily="34"/>
              </a:rPr>
              <a:t>para 28/02</a:t>
            </a:r>
          </a:p>
        </p:txBody>
      </p:sp>
      <p:sp>
        <p:nvSpPr>
          <p:cNvPr id="3" name="Subtítulo 2"/>
          <p:cNvSpPr txBox="1">
            <a:spLocks noGrp="1"/>
          </p:cNvSpPr>
          <p:nvPr>
            <p:ph type="subTitle" idx="4294967295"/>
          </p:nvPr>
        </p:nvSpPr>
        <p:spPr/>
        <p:txBody>
          <a:bodyPr vert="horz" anchor="ctr"/>
          <a:lstStyle/>
          <a:p>
            <a:pPr algn="ctr"/>
            <a:endParaRPr lang="pt-BR" sz="32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619DC1C-E0C2-41C9-9D60-69D0FACC0047}" type="slidenum">
              <a:t>2</a:t>
            </a:fld>
            <a:r>
              <a:rPr lang="pt-BR" smtClean="0"/>
              <a:t> /</a:t>
            </a:r>
            <a:endParaRPr lang="pt-BR"/>
          </a:p>
        </p:txBody>
      </p:sp>
      <p:sp>
        <p:nvSpPr>
          <p:cNvPr id="2" name="Espaço Reservado para Texto 1"/>
          <p:cNvSpPr txBox="1">
            <a:spLocks noGrp="1"/>
          </p:cNvSpPr>
          <p:nvPr>
            <p:ph type="body" idx="4294967295"/>
          </p:nvPr>
        </p:nvSpPr>
        <p:spPr>
          <a:xfrm>
            <a:off x="216000" y="1498600"/>
            <a:ext cx="9576000" cy="6061400"/>
          </a:xfrm>
        </p:spPr>
        <p:txBody>
          <a:bodyPr/>
          <a:lstStyle/>
          <a:p>
            <a:pPr lvl="0"/>
            <a:r>
              <a:rPr lang="pt-BR" sz="2400" dirty="0">
                <a:latin typeface="Arial Black" pitchFamily="34"/>
              </a:rPr>
              <a:t>1. Responda a questão contida no quadro “Trocando ideias” da </a:t>
            </a:r>
            <a:r>
              <a:rPr lang="pt-BR" sz="2400" dirty="0" smtClean="0">
                <a:latin typeface="Arial Black" pitchFamily="34"/>
              </a:rPr>
              <a:t>página).</a:t>
            </a:r>
            <a:endParaRPr lang="pt-BR" sz="2400" dirty="0">
              <a:latin typeface="Arial Black" pitchFamily="34"/>
            </a:endParaRPr>
          </a:p>
          <a:p>
            <a:pPr lvl="0"/>
            <a:r>
              <a:rPr lang="pt-BR" sz="2400" dirty="0">
                <a:latin typeface="Arial Black" pitchFamily="34"/>
              </a:rPr>
              <a:t>2. Leia o “Texto 2” inserido no quadro “Colóquio: Autenticidade e liberdade” da página 26 e responda as questões abaixo:</a:t>
            </a:r>
          </a:p>
          <a:p>
            <a:pPr lvl="0"/>
            <a:r>
              <a:rPr lang="pt-BR" sz="2400" dirty="0">
                <a:latin typeface="Arial Black" pitchFamily="34"/>
              </a:rPr>
              <a:t>   a) Por que, para </a:t>
            </a:r>
            <a:r>
              <a:rPr lang="pt-BR" sz="2400" dirty="0" err="1">
                <a:latin typeface="Arial Black" pitchFamily="34"/>
              </a:rPr>
              <a:t>Gusdorf</a:t>
            </a:r>
            <a:r>
              <a:rPr lang="pt-BR" sz="2400" dirty="0">
                <a:latin typeface="Arial Black" pitchFamily="34"/>
              </a:rPr>
              <a:t>, a criatividade espontânea de uma criança não passa de “uma sombra e simulacro de um verdadeiro poder criador”?</a:t>
            </a:r>
          </a:p>
          <a:p>
            <a:pPr lvl="0"/>
            <a:r>
              <a:rPr lang="pt-BR" sz="2400" dirty="0">
                <a:latin typeface="Arial Black" pitchFamily="34"/>
              </a:rPr>
              <a:t>   b) O que o autor quer dizer com a afirmação de que a “liberdade adolescente é uma adolescência da liberdade”? Remeta-se a passagens do texto para fundamentar a sua resposta.</a:t>
            </a:r>
          </a:p>
          <a:p>
            <a:pPr lvl="0"/>
            <a:r>
              <a:rPr lang="pt-BR" sz="2400" dirty="0">
                <a:latin typeface="Arial Black" pitchFamily="34"/>
              </a:rPr>
              <a:t>   c) Relacione o texto de </a:t>
            </a:r>
            <a:r>
              <a:rPr lang="pt-BR" sz="2400" dirty="0" err="1">
                <a:latin typeface="Arial Black" pitchFamily="34"/>
              </a:rPr>
              <a:t>Gusdorf</a:t>
            </a:r>
            <a:r>
              <a:rPr lang="pt-BR" sz="2400" dirty="0">
                <a:latin typeface="Arial Black" pitchFamily="34"/>
              </a:rPr>
              <a:t> com o que foi por você analisado na página 24.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Impress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mpress1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136</Words>
  <Application>Microsoft Office PowerPoint</Application>
  <PresentationFormat>Personalizar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</vt:i4>
      </vt:variant>
    </vt:vector>
  </HeadingPairs>
  <TitlesOfParts>
    <vt:vector size="13" baseType="lpstr">
      <vt:lpstr>Microsoft YaHei</vt:lpstr>
      <vt:lpstr>Arial</vt:lpstr>
      <vt:lpstr>Arial Black</vt:lpstr>
      <vt:lpstr>Calibri</vt:lpstr>
      <vt:lpstr>Liberation Sans</vt:lpstr>
      <vt:lpstr>Mangal</vt:lpstr>
      <vt:lpstr>Open Sans</vt:lpstr>
      <vt:lpstr>Segoe UI</vt:lpstr>
      <vt:lpstr>Tahoma</vt:lpstr>
      <vt:lpstr>Impress</vt:lpstr>
      <vt:lpstr>Impress1</vt:lpstr>
      <vt:lpstr>Atividade de Filosofia para 28/02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Atividade de Filosofia para 28/02</dc:title>
  <dc:creator>Professores</dc:creator>
  <cp:lastModifiedBy>Professores</cp:lastModifiedBy>
  <cp:revision>8</cp:revision>
  <dcterms:created xsi:type="dcterms:W3CDTF">2018-02-21T19:58:46Z</dcterms:created>
  <dcterms:modified xsi:type="dcterms:W3CDTF">2018-02-22T14:54:33Z</dcterms:modified>
</cp:coreProperties>
</file>